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79" r:id="rId1"/>
  </p:sldMasterIdLst>
  <p:sldIdLst>
    <p:sldId id="273" r:id="rId2"/>
    <p:sldId id="271" r:id="rId3"/>
    <p:sldId id="272" r:id="rId4"/>
    <p:sldId id="278" r:id="rId5"/>
    <p:sldId id="279" r:id="rId6"/>
    <p:sldId id="280" r:id="rId7"/>
    <p:sldId id="260" r:id="rId8"/>
    <p:sldId id="261" r:id="rId9"/>
    <p:sldId id="262" r:id="rId10"/>
    <p:sldId id="276" r:id="rId11"/>
    <p:sldId id="275" r:id="rId12"/>
    <p:sldId id="274"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06B3F"/>
    <a:srgbClr val="F8FDBF"/>
    <a:srgbClr val="48BA23"/>
    <a:srgbClr val="87FD58"/>
    <a:srgbClr val="DFEE3B"/>
    <a:srgbClr val="FF5F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showGuides="1">
      <p:cViewPr varScale="1">
        <p:scale>
          <a:sx n="72" d="100"/>
          <a:sy n="72" d="100"/>
        </p:scale>
        <p:origin x="618" y="78"/>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CE4BAF31-F2C1-412F-BA76-FA95AF9A4AA2}" type="datetimeFigureOut">
              <a:rPr lang="en-US" smtClean="0"/>
              <a:t>10/22/2021</a:t>
            </a:fld>
            <a:endParaRPr lang="en-US"/>
          </a:p>
        </p:txBody>
      </p:sp>
      <p:sp>
        <p:nvSpPr>
          <p:cNvPr id="5" name="Footer Placeholder 4"/>
          <p:cNvSpPr>
            <a:spLocks noGrp="1"/>
          </p:cNvSpPr>
          <p:nvPr>
            <p:ph type="ftr" sz="quarter" idx="11"/>
          </p:nvPr>
        </p:nvSpPr>
        <p:spPr/>
        <p:txBody>
          <a:bodyPr/>
          <a:lstStyle/>
          <a:p>
            <a:endParaRPr lang="en-US"/>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6D19D868-4C12-415B-ABF6-1563E10A8C73}" type="slidenum">
              <a:rPr lang="en-US" smtClean="0"/>
              <a:t>‹#›</a:t>
            </a:fld>
            <a:endParaRPr lang="en-US"/>
          </a:p>
        </p:txBody>
      </p:sp>
    </p:spTree>
    <p:extLst>
      <p:ext uri="{BB962C8B-B14F-4D97-AF65-F5344CB8AC3E}">
        <p14:creationId xmlns:p14="http://schemas.microsoft.com/office/powerpoint/2010/main" val="24267116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CE4BAF31-F2C1-412F-BA76-FA95AF9A4AA2}" type="datetimeFigureOut">
              <a:rPr lang="en-US" smtClean="0"/>
              <a:t>10/22/2021</a:t>
            </a:fld>
            <a:endParaRPr lang="en-US"/>
          </a:p>
        </p:txBody>
      </p:sp>
      <p:sp>
        <p:nvSpPr>
          <p:cNvPr id="5" name="Footer Placeholder 4"/>
          <p:cNvSpPr>
            <a:spLocks noGrp="1"/>
          </p:cNvSpPr>
          <p:nvPr>
            <p:ph type="ftr" sz="quarter" idx="11"/>
          </p:nvPr>
        </p:nvSpPr>
        <p:spPr/>
        <p:txBody>
          <a:bodyPr/>
          <a:lstStyle/>
          <a:p>
            <a:endParaRPr lang="en-US"/>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6D19D868-4C12-415B-ABF6-1563E10A8C73}" type="slidenum">
              <a:rPr lang="en-US" smtClean="0"/>
              <a:t>‹#›</a:t>
            </a:fld>
            <a:endParaRPr lang="en-US"/>
          </a:p>
        </p:txBody>
      </p:sp>
    </p:spTree>
    <p:extLst>
      <p:ext uri="{BB962C8B-B14F-4D97-AF65-F5344CB8AC3E}">
        <p14:creationId xmlns:p14="http://schemas.microsoft.com/office/powerpoint/2010/main" val="56600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CE4BAF31-F2C1-412F-BA76-FA95AF9A4AA2}" type="datetimeFigureOut">
              <a:rPr lang="en-US" smtClean="0"/>
              <a:t>10/22/2021</a:t>
            </a:fld>
            <a:endParaRPr lang="en-US"/>
          </a:p>
        </p:txBody>
      </p:sp>
      <p:sp>
        <p:nvSpPr>
          <p:cNvPr id="5" name="Footer Placeholder 4"/>
          <p:cNvSpPr>
            <a:spLocks noGrp="1"/>
          </p:cNvSpPr>
          <p:nvPr>
            <p:ph type="ftr" sz="quarter" idx="11"/>
          </p:nvPr>
        </p:nvSpPr>
        <p:spPr/>
        <p:txBody>
          <a:bodyPr/>
          <a:lstStyle/>
          <a:p>
            <a:endParaRPr lang="en-US"/>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6D19D868-4C12-415B-ABF6-1563E10A8C73}" type="slidenum">
              <a:rPr lang="en-US" smtClean="0"/>
              <a:t>‹#›</a:t>
            </a:fld>
            <a:endParaRPr lang="en-US"/>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45820734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Edit Master text styles</a:t>
            </a:r>
          </a:p>
        </p:txBody>
      </p:sp>
      <p:sp>
        <p:nvSpPr>
          <p:cNvPr id="5" name="Date Placeholder 4"/>
          <p:cNvSpPr>
            <a:spLocks noGrp="1"/>
          </p:cNvSpPr>
          <p:nvPr>
            <p:ph type="dt" sz="half" idx="10"/>
          </p:nvPr>
        </p:nvSpPr>
        <p:spPr/>
        <p:txBody>
          <a:bodyPr/>
          <a:lstStyle/>
          <a:p>
            <a:fld id="{CE4BAF31-F2C1-412F-BA76-FA95AF9A4AA2}" type="datetimeFigureOut">
              <a:rPr lang="en-US" smtClean="0"/>
              <a:t>10/22/2021</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6D19D868-4C12-415B-ABF6-1563E10A8C73}" type="slidenum">
              <a:rPr lang="en-US" smtClean="0"/>
              <a:t>‹#›</a:t>
            </a:fld>
            <a:endParaRPr lang="en-US"/>
          </a:p>
        </p:txBody>
      </p:sp>
    </p:spTree>
    <p:extLst>
      <p:ext uri="{BB962C8B-B14F-4D97-AF65-F5344CB8AC3E}">
        <p14:creationId xmlns:p14="http://schemas.microsoft.com/office/powerpoint/2010/main" val="42735274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Edit Master text styles</a:t>
            </a:r>
          </a:p>
        </p:txBody>
      </p:sp>
      <p:sp>
        <p:nvSpPr>
          <p:cNvPr id="5" name="Date Placeholder 4"/>
          <p:cNvSpPr>
            <a:spLocks noGrp="1"/>
          </p:cNvSpPr>
          <p:nvPr>
            <p:ph type="dt" sz="half" idx="10"/>
          </p:nvPr>
        </p:nvSpPr>
        <p:spPr/>
        <p:txBody>
          <a:bodyPr/>
          <a:lstStyle/>
          <a:p>
            <a:fld id="{CE4BAF31-F2C1-412F-BA76-FA95AF9A4AA2}" type="datetimeFigureOut">
              <a:rPr lang="en-US" smtClean="0"/>
              <a:t>10/22/2021</a:t>
            </a:fld>
            <a:endParaRPr lang="en-US"/>
          </a:p>
        </p:txBody>
      </p:sp>
      <p:sp>
        <p:nvSpPr>
          <p:cNvPr id="6" name="Footer Placeholder 5"/>
          <p:cNvSpPr>
            <a:spLocks noGrp="1"/>
          </p:cNvSpPr>
          <p:nvPr>
            <p:ph type="ftr" sz="quarter" idx="11"/>
          </p:nvPr>
        </p:nvSpPr>
        <p:spPr/>
        <p:txBody>
          <a:bodyPr/>
          <a:lstStyle/>
          <a:p>
            <a:endParaRPr lang="en-US"/>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6D19D868-4C12-415B-ABF6-1563E10A8C73}" type="slidenum">
              <a:rPr lang="en-US" smtClean="0"/>
              <a:t>‹#›</a:t>
            </a:fld>
            <a:endParaRPr lang="en-US"/>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58977715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Edit Master text styles</a:t>
            </a:r>
          </a:p>
        </p:txBody>
      </p:sp>
      <p:sp>
        <p:nvSpPr>
          <p:cNvPr id="5" name="Date Placeholder 4"/>
          <p:cNvSpPr>
            <a:spLocks noGrp="1"/>
          </p:cNvSpPr>
          <p:nvPr>
            <p:ph type="dt" sz="half" idx="10"/>
          </p:nvPr>
        </p:nvSpPr>
        <p:spPr/>
        <p:txBody>
          <a:bodyPr/>
          <a:lstStyle/>
          <a:p>
            <a:fld id="{CE4BAF31-F2C1-412F-BA76-FA95AF9A4AA2}" type="datetimeFigureOut">
              <a:rPr lang="en-US" smtClean="0"/>
              <a:t>10/22/2021</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6D19D868-4C12-415B-ABF6-1563E10A8C73}" type="slidenum">
              <a:rPr lang="en-US" smtClean="0"/>
              <a:t>‹#›</a:t>
            </a:fld>
            <a:endParaRPr lang="en-US"/>
          </a:p>
        </p:txBody>
      </p:sp>
    </p:spTree>
    <p:extLst>
      <p:ext uri="{BB962C8B-B14F-4D97-AF65-F5344CB8AC3E}">
        <p14:creationId xmlns:p14="http://schemas.microsoft.com/office/powerpoint/2010/main" val="2353340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E4BAF31-F2C1-412F-BA76-FA95AF9A4AA2}" type="datetimeFigureOut">
              <a:rPr lang="en-US" smtClean="0"/>
              <a:t>10/22/2021</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6D19D868-4C12-415B-ABF6-1563E10A8C73}" type="slidenum">
              <a:rPr lang="en-US" smtClean="0"/>
              <a:t>‹#›</a:t>
            </a:fld>
            <a:endParaRPr lang="en-US"/>
          </a:p>
        </p:txBody>
      </p:sp>
    </p:spTree>
    <p:extLst>
      <p:ext uri="{BB962C8B-B14F-4D97-AF65-F5344CB8AC3E}">
        <p14:creationId xmlns:p14="http://schemas.microsoft.com/office/powerpoint/2010/main" val="67115943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E4BAF31-F2C1-412F-BA76-FA95AF9A4AA2}" type="datetimeFigureOut">
              <a:rPr lang="en-US" smtClean="0"/>
              <a:t>10/22/2021</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6D19D868-4C12-415B-ABF6-1563E10A8C73}" type="slidenum">
              <a:rPr lang="en-US" smtClean="0"/>
              <a:t>‹#›</a:t>
            </a:fld>
            <a:endParaRPr lang="en-US"/>
          </a:p>
        </p:txBody>
      </p:sp>
    </p:spTree>
    <p:extLst>
      <p:ext uri="{BB962C8B-B14F-4D97-AF65-F5344CB8AC3E}">
        <p14:creationId xmlns:p14="http://schemas.microsoft.com/office/powerpoint/2010/main" val="2725292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E4BAF31-F2C1-412F-BA76-FA95AF9A4AA2}" type="datetimeFigureOut">
              <a:rPr lang="en-US" smtClean="0"/>
              <a:t>10/22/2021</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6D19D868-4C12-415B-ABF6-1563E10A8C73}" type="slidenum">
              <a:rPr lang="en-US" smtClean="0"/>
              <a:t>‹#›</a:t>
            </a:fld>
            <a:endParaRPr lang="en-US"/>
          </a:p>
        </p:txBody>
      </p:sp>
    </p:spTree>
    <p:extLst>
      <p:ext uri="{BB962C8B-B14F-4D97-AF65-F5344CB8AC3E}">
        <p14:creationId xmlns:p14="http://schemas.microsoft.com/office/powerpoint/2010/main" val="11693840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CE4BAF31-F2C1-412F-BA76-FA95AF9A4AA2}" type="datetimeFigureOut">
              <a:rPr lang="en-US" smtClean="0"/>
              <a:t>10/22/2021</a:t>
            </a:fld>
            <a:endParaRPr lang="en-US"/>
          </a:p>
        </p:txBody>
      </p:sp>
      <p:sp>
        <p:nvSpPr>
          <p:cNvPr id="5" name="Footer Placeholder 4"/>
          <p:cNvSpPr>
            <a:spLocks noGrp="1"/>
          </p:cNvSpPr>
          <p:nvPr>
            <p:ph type="ftr" sz="quarter" idx="11"/>
          </p:nvPr>
        </p:nvSpPr>
        <p:spPr/>
        <p:txBody>
          <a:bodyPr/>
          <a:lstStyle/>
          <a:p>
            <a:endParaRPr lang="en-US"/>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6D19D868-4C12-415B-ABF6-1563E10A8C73}" type="slidenum">
              <a:rPr lang="en-US" smtClean="0"/>
              <a:t>‹#›</a:t>
            </a:fld>
            <a:endParaRPr lang="en-US"/>
          </a:p>
        </p:txBody>
      </p:sp>
    </p:spTree>
    <p:extLst>
      <p:ext uri="{BB962C8B-B14F-4D97-AF65-F5344CB8AC3E}">
        <p14:creationId xmlns:p14="http://schemas.microsoft.com/office/powerpoint/2010/main" val="15603067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CE4BAF31-F2C1-412F-BA76-FA95AF9A4AA2}" type="datetimeFigureOut">
              <a:rPr lang="en-US" smtClean="0"/>
              <a:t>10/22/2021</a:t>
            </a:fld>
            <a:endParaRPr lang="en-US"/>
          </a:p>
        </p:txBody>
      </p:sp>
      <p:sp>
        <p:nvSpPr>
          <p:cNvPr id="6" name="Footer Placeholder 5"/>
          <p:cNvSpPr>
            <a:spLocks noGrp="1"/>
          </p:cNvSpPr>
          <p:nvPr>
            <p:ph type="ftr" sz="quarter" idx="11"/>
          </p:nvPr>
        </p:nvSpPr>
        <p:spPr/>
        <p:txBody>
          <a:bodyPr/>
          <a:lstStyle/>
          <a:p>
            <a:endParaRPr lang="en-US"/>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6D19D868-4C12-415B-ABF6-1563E10A8C73}" type="slidenum">
              <a:rPr lang="en-US" smtClean="0"/>
              <a:t>‹#›</a:t>
            </a:fld>
            <a:endParaRPr lang="en-US"/>
          </a:p>
        </p:txBody>
      </p:sp>
    </p:spTree>
    <p:extLst>
      <p:ext uri="{BB962C8B-B14F-4D97-AF65-F5344CB8AC3E}">
        <p14:creationId xmlns:p14="http://schemas.microsoft.com/office/powerpoint/2010/main" val="3053869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CE4BAF31-F2C1-412F-BA76-FA95AF9A4AA2}" type="datetimeFigureOut">
              <a:rPr lang="en-US" smtClean="0"/>
              <a:t>10/22/2021</a:t>
            </a:fld>
            <a:endParaRPr lang="en-US"/>
          </a:p>
        </p:txBody>
      </p:sp>
      <p:sp>
        <p:nvSpPr>
          <p:cNvPr id="8" name="Footer Placeholder 7"/>
          <p:cNvSpPr>
            <a:spLocks noGrp="1"/>
          </p:cNvSpPr>
          <p:nvPr>
            <p:ph type="ftr" sz="quarter" idx="11"/>
          </p:nvPr>
        </p:nvSpPr>
        <p:spPr/>
        <p:txBody>
          <a:bodyPr/>
          <a:lstStyle/>
          <a:p>
            <a:endParaRPr lang="en-US"/>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6D19D868-4C12-415B-ABF6-1563E10A8C73}" type="slidenum">
              <a:rPr lang="en-US" smtClean="0"/>
              <a:t>‹#›</a:t>
            </a:fld>
            <a:endParaRPr lang="en-US"/>
          </a:p>
        </p:txBody>
      </p:sp>
    </p:spTree>
    <p:extLst>
      <p:ext uri="{BB962C8B-B14F-4D97-AF65-F5344CB8AC3E}">
        <p14:creationId xmlns:p14="http://schemas.microsoft.com/office/powerpoint/2010/main" val="12404271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E4BAF31-F2C1-412F-BA76-FA95AF9A4AA2}" type="datetimeFigureOut">
              <a:rPr lang="en-US" smtClean="0"/>
              <a:t>10/22/2021</a:t>
            </a:fld>
            <a:endParaRPr lang="en-US"/>
          </a:p>
        </p:txBody>
      </p:sp>
      <p:sp>
        <p:nvSpPr>
          <p:cNvPr id="4" name="Footer Placeholder 3"/>
          <p:cNvSpPr>
            <a:spLocks noGrp="1"/>
          </p:cNvSpPr>
          <p:nvPr>
            <p:ph type="ftr" sz="quarter" idx="11"/>
          </p:nvPr>
        </p:nvSpPr>
        <p:spPr/>
        <p:txBody>
          <a:bodyPr/>
          <a:lstStyle/>
          <a:p>
            <a:endParaRPr lang="en-US"/>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6D19D868-4C12-415B-ABF6-1563E10A8C73}" type="slidenum">
              <a:rPr lang="en-US" smtClean="0"/>
              <a:t>‹#›</a:t>
            </a:fld>
            <a:endParaRPr lang="en-US"/>
          </a:p>
        </p:txBody>
      </p:sp>
    </p:spTree>
    <p:extLst>
      <p:ext uri="{BB962C8B-B14F-4D97-AF65-F5344CB8AC3E}">
        <p14:creationId xmlns:p14="http://schemas.microsoft.com/office/powerpoint/2010/main" val="14717338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E4BAF31-F2C1-412F-BA76-FA95AF9A4AA2}" type="datetimeFigureOut">
              <a:rPr lang="en-US" smtClean="0"/>
              <a:t>10/22/2021</a:t>
            </a:fld>
            <a:endParaRPr lang="en-US"/>
          </a:p>
        </p:txBody>
      </p:sp>
      <p:sp>
        <p:nvSpPr>
          <p:cNvPr id="3" name="Footer Placeholder 2"/>
          <p:cNvSpPr>
            <a:spLocks noGrp="1"/>
          </p:cNvSpPr>
          <p:nvPr>
            <p:ph type="ftr" sz="quarter" idx="11"/>
          </p:nvPr>
        </p:nvSpPr>
        <p:spPr/>
        <p:txBody>
          <a:bodyPr/>
          <a:lstStyle/>
          <a:p>
            <a:endParaRPr lang="en-US"/>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6D19D868-4C12-415B-ABF6-1563E10A8C73}" type="slidenum">
              <a:rPr lang="en-US" smtClean="0"/>
              <a:t>‹#›</a:t>
            </a:fld>
            <a:endParaRPr lang="en-US"/>
          </a:p>
        </p:txBody>
      </p:sp>
    </p:spTree>
    <p:extLst>
      <p:ext uri="{BB962C8B-B14F-4D97-AF65-F5344CB8AC3E}">
        <p14:creationId xmlns:p14="http://schemas.microsoft.com/office/powerpoint/2010/main" val="6036195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CE4BAF31-F2C1-412F-BA76-FA95AF9A4AA2}" type="datetimeFigureOut">
              <a:rPr lang="en-US" smtClean="0"/>
              <a:t>10/22/2021</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6D19D868-4C12-415B-ABF6-1563E10A8C73}" type="slidenum">
              <a:rPr lang="en-US" smtClean="0"/>
              <a:t>‹#›</a:t>
            </a:fld>
            <a:endParaRPr lang="en-US"/>
          </a:p>
        </p:txBody>
      </p:sp>
    </p:spTree>
    <p:extLst>
      <p:ext uri="{BB962C8B-B14F-4D97-AF65-F5344CB8AC3E}">
        <p14:creationId xmlns:p14="http://schemas.microsoft.com/office/powerpoint/2010/main" val="38588999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CE4BAF31-F2C1-412F-BA76-FA95AF9A4AA2}" type="datetimeFigureOut">
              <a:rPr lang="en-US" smtClean="0"/>
              <a:t>10/22/2021</a:t>
            </a:fld>
            <a:endParaRPr lang="en-US"/>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6D19D868-4C12-415B-ABF6-1563E10A8C73}" type="slidenum">
              <a:rPr lang="en-US" smtClean="0"/>
              <a:t>‹#›</a:t>
            </a:fld>
            <a:endParaRPr lang="en-US"/>
          </a:p>
        </p:txBody>
      </p:sp>
    </p:spTree>
    <p:extLst>
      <p:ext uri="{BB962C8B-B14F-4D97-AF65-F5344CB8AC3E}">
        <p14:creationId xmlns:p14="http://schemas.microsoft.com/office/powerpoint/2010/main" val="16841957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CE4BAF31-F2C1-412F-BA76-FA95AF9A4AA2}" type="datetimeFigureOut">
              <a:rPr lang="en-US" smtClean="0"/>
              <a:t>10/22/2021</a:t>
            </a:fld>
            <a:endParaRPr lang="en-US"/>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6D19D868-4C12-415B-ABF6-1563E10A8C73}" type="slidenum">
              <a:rPr lang="en-US" smtClean="0"/>
              <a:t>‹#›</a:t>
            </a:fld>
            <a:endParaRPr lang="en-US"/>
          </a:p>
        </p:txBody>
      </p:sp>
    </p:spTree>
    <p:extLst>
      <p:ext uri="{BB962C8B-B14F-4D97-AF65-F5344CB8AC3E}">
        <p14:creationId xmlns:p14="http://schemas.microsoft.com/office/powerpoint/2010/main" val="1966304336"/>
      </p:ext>
    </p:extLst>
  </p:cSld>
  <p:clrMap bg1="lt1" tx1="dk1" bg2="lt2" tx2="dk2" accent1="accent1" accent2="accent2" accent3="accent3" accent4="accent4" accent5="accent5" accent6="accent6" hlink="hlink" folHlink="folHlink"/>
  <p:sldLayoutIdLst>
    <p:sldLayoutId id="2147483880" r:id="rId1"/>
    <p:sldLayoutId id="2147483881" r:id="rId2"/>
    <p:sldLayoutId id="2147483882" r:id="rId3"/>
    <p:sldLayoutId id="2147483883" r:id="rId4"/>
    <p:sldLayoutId id="2147483884" r:id="rId5"/>
    <p:sldLayoutId id="2147483885" r:id="rId6"/>
    <p:sldLayoutId id="2147483886" r:id="rId7"/>
    <p:sldLayoutId id="2147483887" r:id="rId8"/>
    <p:sldLayoutId id="2147483888" r:id="rId9"/>
    <p:sldLayoutId id="2147483889" r:id="rId10"/>
    <p:sldLayoutId id="2147483890" r:id="rId11"/>
    <p:sldLayoutId id="2147483891" r:id="rId12"/>
    <p:sldLayoutId id="2147483892" r:id="rId13"/>
    <p:sldLayoutId id="2147483893" r:id="rId14"/>
    <p:sldLayoutId id="2147483894" r:id="rId15"/>
    <p:sldLayoutId id="2147483895"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2.xml"/><Relationship Id="rId5" Type="http://schemas.openxmlformats.org/officeDocument/2006/relationships/image" Target="../media/image10.jpeg"/><Relationship Id="rId4" Type="http://schemas.openxmlformats.org/officeDocument/2006/relationships/image" Target="../media/image9.jpe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s://i.pinimg.com/564x/0c/11/e5/0c11e5df756627ea0eb3ff3dfefb0600.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7932" y="0"/>
            <a:ext cx="11523133" cy="6858000"/>
          </a:xfrm>
          <a:prstGeom prst="rect">
            <a:avLst/>
          </a:prstGeom>
          <a:noFill/>
          <a:extLst>
            <a:ext uri="{909E8E84-426E-40DD-AFC4-6F175D3DCCD1}">
              <a14:hiddenFill xmlns:a14="http://schemas.microsoft.com/office/drawing/2010/main">
                <a:solidFill>
                  <a:srgbClr val="FFFFFF"/>
                </a:solidFill>
              </a14:hiddenFill>
            </a:ext>
          </a:extLst>
        </p:spPr>
      </p:pic>
      <p:sp>
        <p:nvSpPr>
          <p:cNvPr id="3" name="TextBox 2"/>
          <p:cNvSpPr txBox="1"/>
          <p:nvPr/>
        </p:nvSpPr>
        <p:spPr>
          <a:xfrm>
            <a:off x="1213657" y="1886990"/>
            <a:ext cx="11571317" cy="2400657"/>
          </a:xfrm>
          <a:prstGeom prst="rect">
            <a:avLst/>
          </a:prstGeom>
          <a:noFill/>
        </p:spPr>
        <p:txBody>
          <a:bodyPr wrap="square" rtlCol="0">
            <a:spAutoFit/>
          </a:bodyPr>
          <a:lstStyle/>
          <a:p>
            <a:r>
              <a:rPr lang="en-US" sz="5400" dirty="0">
                <a:latin typeface="Times New Roman" panose="02020603050405020304" pitchFamily="18" charset="0"/>
                <a:cs typeface="Times New Roman" panose="02020603050405020304" pitchFamily="18" charset="0"/>
              </a:rPr>
              <a:t>          </a:t>
            </a:r>
            <a:r>
              <a:rPr lang="en-US" sz="4800" b="1" dirty="0">
                <a:solidFill>
                  <a:schemeClr val="bg1"/>
                </a:solidFill>
                <a:latin typeface="Times New Roman" panose="02020603050405020304" pitchFamily="18" charset="0"/>
                <a:cs typeface="Times New Roman" panose="02020603050405020304" pitchFamily="18" charset="0"/>
              </a:rPr>
              <a:t>CHÀO MỪNG CÁC EM </a:t>
            </a:r>
          </a:p>
          <a:p>
            <a:r>
              <a:rPr lang="en-US" sz="4800" b="1" dirty="0">
                <a:solidFill>
                  <a:schemeClr val="bg1"/>
                </a:solidFill>
                <a:latin typeface="Times New Roman" panose="02020603050405020304" pitchFamily="18" charset="0"/>
                <a:cs typeface="Times New Roman" panose="02020603050405020304" pitchFamily="18" charset="0"/>
              </a:rPr>
              <a:t>     ĐẾN VỚI TIẾT HỌC ONLINE</a:t>
            </a:r>
          </a:p>
          <a:p>
            <a:r>
              <a:rPr lang="en-US" sz="4800" b="1" dirty="0">
                <a:solidFill>
                  <a:schemeClr val="bg1"/>
                </a:solidFill>
                <a:latin typeface="Times New Roman" panose="02020603050405020304" pitchFamily="18" charset="0"/>
                <a:cs typeface="Times New Roman" panose="02020603050405020304" pitchFamily="18" charset="0"/>
              </a:rPr>
              <a:t>                  NGỮ VĂN 8</a:t>
            </a:r>
          </a:p>
        </p:txBody>
      </p:sp>
    </p:spTree>
    <p:extLst>
      <p:ext uri="{BB962C8B-B14F-4D97-AF65-F5344CB8AC3E}">
        <p14:creationId xmlns:p14="http://schemas.microsoft.com/office/powerpoint/2010/main" val="34065006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heel(1)">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sz="half" idx="1"/>
          </p:nvPr>
        </p:nvSpPr>
        <p:spPr>
          <a:xfrm>
            <a:off x="1446415" y="1602519"/>
            <a:ext cx="5456661" cy="5064287"/>
          </a:xfrm>
        </p:spPr>
        <p:txBody>
          <a:bodyPr>
            <a:normAutofit/>
          </a:bodyPr>
          <a:lstStyle/>
          <a:p>
            <a:pPr>
              <a:spcBef>
                <a:spcPct val="0"/>
              </a:spcBef>
              <a:buNone/>
            </a:pPr>
            <a:r>
              <a:rPr lang="en-US" altLang="en-US" sz="2000" b="1" dirty="0">
                <a:latin typeface="Times New Roman" panose="02020603050405020304" pitchFamily="18" charset="0"/>
              </a:rPr>
              <a:t>1.      </a:t>
            </a:r>
            <a:r>
              <a:rPr lang="vi-VN" altLang="en-US" sz="2000" b="1" dirty="0">
                <a:latin typeface="Times New Roman" panose="02020603050405020304" pitchFamily="18" charset="0"/>
              </a:rPr>
              <a:t>Chị Dậu phải “ dứt tình” bán con gái đầu lòng cùng đàn chó để nộp sưu cho chồng, nào ngờ chị còn phải đóng thêm một suất sưu của chú Hợi - em chồng - đã chết từ năm ngoái. Anh Dậu vẫn bị trói, đánh chết đi sống lại nhiều lần và bọn chúng ném trả anh cho chị Dậu trong tình trạng “ thập tử nhất sinh”. Sáng hôm sau vừa tỉnh lại một lát, run rẩy kề bát vào miệng thì bọn cai lệ,người nhà lí trưởng hùng hổ xông vào định trói anh Dậu giải ra đình. Lúc đầu chị Dậu còn cố van nài, nhưng đến khi giới hạn của sự chịu đựng bị phá vỡ “ tức nước vỡ bờ”, chị đã chống cự lại. Sức mạnh của lòng căm thù, tình thương yêu chồng tha thiết đã tiếp thêm nghị lực để chị chiến thắng kẻ thù.</a:t>
            </a:r>
          </a:p>
          <a:p>
            <a:endParaRPr lang="en-US" dirty="0"/>
          </a:p>
        </p:txBody>
      </p:sp>
      <p:sp>
        <p:nvSpPr>
          <p:cNvPr id="6" name="Content Placeholder 5"/>
          <p:cNvSpPr>
            <a:spLocks noGrp="1"/>
          </p:cNvSpPr>
          <p:nvPr>
            <p:ph sz="half" idx="2"/>
          </p:nvPr>
        </p:nvSpPr>
        <p:spPr>
          <a:xfrm>
            <a:off x="7007867" y="1602520"/>
            <a:ext cx="4871020" cy="4756716"/>
          </a:xfrm>
        </p:spPr>
        <p:txBody>
          <a:bodyPr>
            <a:noAutofit/>
          </a:bodyPr>
          <a:lstStyle/>
          <a:p>
            <a:r>
              <a:rPr lang="en-US" altLang="en-US" sz="2400" dirty="0">
                <a:solidFill>
                  <a:srgbClr val="9900CC"/>
                </a:solidFill>
                <a:latin typeface="Times New Roman" panose="02020603050405020304" pitchFamily="18" charset="0"/>
                <a:cs typeface="Times New Roman" panose="02020603050405020304" pitchFamily="18" charset="0"/>
              </a:rPr>
              <a:t>2.Gia </a:t>
            </a:r>
            <a:r>
              <a:rPr lang="en-US" altLang="en-US" sz="2400" dirty="0" err="1">
                <a:solidFill>
                  <a:srgbClr val="9900CC"/>
                </a:solidFill>
                <a:latin typeface="Times New Roman" panose="02020603050405020304" pitchFamily="18" charset="0"/>
                <a:cs typeface="Times New Roman" panose="02020603050405020304" pitchFamily="18" charset="0"/>
              </a:rPr>
              <a:t>đình</a:t>
            </a:r>
            <a:r>
              <a:rPr lang="en-US" altLang="en-US" sz="2400" dirty="0">
                <a:solidFill>
                  <a:srgbClr val="9900CC"/>
                </a:solidFill>
                <a:latin typeface="Times New Roman" panose="02020603050405020304" pitchFamily="18" charset="0"/>
                <a:cs typeface="Times New Roman" panose="02020603050405020304" pitchFamily="18" charset="0"/>
              </a:rPr>
              <a:t> </a:t>
            </a:r>
            <a:r>
              <a:rPr lang="en-US" altLang="en-US" sz="2400" dirty="0" err="1">
                <a:solidFill>
                  <a:srgbClr val="9900CC"/>
                </a:solidFill>
                <a:latin typeface="Times New Roman" panose="02020603050405020304" pitchFamily="18" charset="0"/>
                <a:cs typeface="Times New Roman" panose="02020603050405020304" pitchFamily="18" charset="0"/>
              </a:rPr>
              <a:t>chị</a:t>
            </a:r>
            <a:r>
              <a:rPr lang="en-US" altLang="en-US" sz="2400" dirty="0">
                <a:solidFill>
                  <a:srgbClr val="9900CC"/>
                </a:solidFill>
                <a:latin typeface="Times New Roman" panose="02020603050405020304" pitchFamily="18" charset="0"/>
                <a:cs typeface="Times New Roman" panose="02020603050405020304" pitchFamily="18" charset="0"/>
              </a:rPr>
              <a:t> </a:t>
            </a:r>
            <a:r>
              <a:rPr lang="en-US" altLang="en-US" sz="2400" dirty="0" err="1">
                <a:solidFill>
                  <a:srgbClr val="9900CC"/>
                </a:solidFill>
                <a:latin typeface="Times New Roman" panose="02020603050405020304" pitchFamily="18" charset="0"/>
                <a:cs typeface="Times New Roman" panose="02020603050405020304" pitchFamily="18" charset="0"/>
              </a:rPr>
              <a:t>Dậu</a:t>
            </a:r>
            <a:r>
              <a:rPr lang="en-US" altLang="en-US" sz="2400" dirty="0">
                <a:solidFill>
                  <a:srgbClr val="9900CC"/>
                </a:solidFill>
                <a:latin typeface="Times New Roman" panose="02020603050405020304" pitchFamily="18" charset="0"/>
                <a:cs typeface="Times New Roman" panose="02020603050405020304" pitchFamily="18" charset="0"/>
              </a:rPr>
              <a:t> </a:t>
            </a:r>
            <a:r>
              <a:rPr lang="en-US" altLang="en-US" sz="2400" dirty="0" err="1">
                <a:solidFill>
                  <a:srgbClr val="9900CC"/>
                </a:solidFill>
                <a:latin typeface="Times New Roman" panose="02020603050405020304" pitchFamily="18" charset="0"/>
                <a:cs typeface="Times New Roman" panose="02020603050405020304" pitchFamily="18" charset="0"/>
              </a:rPr>
              <a:t>nghèo</a:t>
            </a:r>
            <a:r>
              <a:rPr lang="en-US" altLang="en-US" sz="2400" dirty="0">
                <a:solidFill>
                  <a:srgbClr val="9900CC"/>
                </a:solidFill>
                <a:latin typeface="Times New Roman" panose="02020603050405020304" pitchFamily="18" charset="0"/>
                <a:cs typeface="Times New Roman" panose="02020603050405020304" pitchFamily="18" charset="0"/>
              </a:rPr>
              <a:t> </a:t>
            </a:r>
            <a:r>
              <a:rPr lang="en-US" altLang="en-US" sz="2400" dirty="0" err="1">
                <a:solidFill>
                  <a:srgbClr val="9900CC"/>
                </a:solidFill>
                <a:latin typeface="Times New Roman" panose="02020603050405020304" pitchFamily="18" charset="0"/>
                <a:cs typeface="Times New Roman" panose="02020603050405020304" pitchFamily="18" charset="0"/>
              </a:rPr>
              <a:t>và</a:t>
            </a:r>
            <a:r>
              <a:rPr lang="en-US" altLang="en-US" sz="2400" dirty="0">
                <a:solidFill>
                  <a:srgbClr val="9900CC"/>
                </a:solidFill>
                <a:latin typeface="Times New Roman" panose="02020603050405020304" pitchFamily="18" charset="0"/>
                <a:cs typeface="Times New Roman" panose="02020603050405020304" pitchFamily="18" charset="0"/>
              </a:rPr>
              <a:t> </a:t>
            </a:r>
            <a:r>
              <a:rPr lang="en-US" altLang="en-US" sz="2400" dirty="0" err="1">
                <a:solidFill>
                  <a:srgbClr val="9900CC"/>
                </a:solidFill>
                <a:latin typeface="Times New Roman" panose="02020603050405020304" pitchFamily="18" charset="0"/>
                <a:cs typeface="Times New Roman" panose="02020603050405020304" pitchFamily="18" charset="0"/>
              </a:rPr>
              <a:t>đang</a:t>
            </a:r>
            <a:r>
              <a:rPr lang="en-US" altLang="en-US" sz="2400" dirty="0">
                <a:solidFill>
                  <a:srgbClr val="9900CC"/>
                </a:solidFill>
                <a:latin typeface="Times New Roman" panose="02020603050405020304" pitchFamily="18" charset="0"/>
                <a:cs typeface="Times New Roman" panose="02020603050405020304" pitchFamily="18" charset="0"/>
              </a:rPr>
              <a:t> </a:t>
            </a:r>
            <a:r>
              <a:rPr lang="en-US" altLang="en-US" sz="2400" dirty="0" err="1">
                <a:solidFill>
                  <a:srgbClr val="9900CC"/>
                </a:solidFill>
                <a:latin typeface="Times New Roman" panose="02020603050405020304" pitchFamily="18" charset="0"/>
                <a:cs typeface="Times New Roman" panose="02020603050405020304" pitchFamily="18" charset="0"/>
              </a:rPr>
              <a:t>thiếu</a:t>
            </a:r>
            <a:r>
              <a:rPr lang="en-US" altLang="en-US" sz="2400" dirty="0">
                <a:solidFill>
                  <a:srgbClr val="9900CC"/>
                </a:solidFill>
                <a:latin typeface="Times New Roman" panose="02020603050405020304" pitchFamily="18" charset="0"/>
                <a:cs typeface="Times New Roman" panose="02020603050405020304" pitchFamily="18" charset="0"/>
              </a:rPr>
              <a:t> </a:t>
            </a:r>
            <a:r>
              <a:rPr lang="en-US" altLang="en-US" sz="2400" dirty="0" err="1">
                <a:solidFill>
                  <a:srgbClr val="9900CC"/>
                </a:solidFill>
                <a:latin typeface="Times New Roman" panose="02020603050405020304" pitchFamily="18" charset="0"/>
                <a:cs typeface="Times New Roman" panose="02020603050405020304" pitchFamily="18" charset="0"/>
              </a:rPr>
              <a:t>sưu</a:t>
            </a:r>
            <a:r>
              <a:rPr lang="en-US" altLang="en-US" sz="2400" dirty="0">
                <a:solidFill>
                  <a:srgbClr val="9900CC"/>
                </a:solidFill>
                <a:latin typeface="Times New Roman" panose="02020603050405020304" pitchFamily="18" charset="0"/>
                <a:cs typeface="Times New Roman" panose="02020603050405020304" pitchFamily="18" charset="0"/>
              </a:rPr>
              <a:t> </a:t>
            </a:r>
            <a:r>
              <a:rPr lang="en-US" altLang="en-US" sz="2400" dirty="0" err="1">
                <a:solidFill>
                  <a:srgbClr val="9900CC"/>
                </a:solidFill>
                <a:latin typeface="Times New Roman" panose="02020603050405020304" pitchFamily="18" charset="0"/>
                <a:cs typeface="Times New Roman" panose="02020603050405020304" pitchFamily="18" charset="0"/>
              </a:rPr>
              <a:t>thuế.Anh</a:t>
            </a:r>
            <a:r>
              <a:rPr lang="en-US" altLang="en-US" sz="2400" dirty="0">
                <a:solidFill>
                  <a:srgbClr val="9900CC"/>
                </a:solidFill>
                <a:latin typeface="Times New Roman" panose="02020603050405020304" pitchFamily="18" charset="0"/>
                <a:cs typeface="Times New Roman" panose="02020603050405020304" pitchFamily="18" charset="0"/>
              </a:rPr>
              <a:t> </a:t>
            </a:r>
            <a:r>
              <a:rPr lang="en-US" altLang="en-US" sz="2400" dirty="0" err="1">
                <a:solidFill>
                  <a:srgbClr val="9900CC"/>
                </a:solidFill>
                <a:latin typeface="Times New Roman" panose="02020603050405020304" pitchFamily="18" charset="0"/>
                <a:cs typeface="Times New Roman" panose="02020603050405020304" pitchFamily="18" charset="0"/>
              </a:rPr>
              <a:t>Dậu</a:t>
            </a:r>
            <a:r>
              <a:rPr lang="en-US" altLang="en-US" sz="2400" dirty="0">
                <a:solidFill>
                  <a:srgbClr val="9900CC"/>
                </a:solidFill>
                <a:latin typeface="Times New Roman" panose="02020603050405020304" pitchFamily="18" charset="0"/>
                <a:cs typeface="Times New Roman" panose="02020603050405020304" pitchFamily="18" charset="0"/>
              </a:rPr>
              <a:t> </a:t>
            </a:r>
            <a:r>
              <a:rPr lang="en-US" altLang="en-US" sz="2400" dirty="0" err="1">
                <a:solidFill>
                  <a:srgbClr val="9900CC"/>
                </a:solidFill>
                <a:latin typeface="Times New Roman" panose="02020603050405020304" pitchFamily="18" charset="0"/>
                <a:cs typeface="Times New Roman" panose="02020603050405020304" pitchFamily="18" charset="0"/>
              </a:rPr>
              <a:t>sau</a:t>
            </a:r>
            <a:r>
              <a:rPr lang="en-US" altLang="en-US" sz="2400" dirty="0">
                <a:solidFill>
                  <a:srgbClr val="9900CC"/>
                </a:solidFill>
                <a:latin typeface="Times New Roman" panose="02020603050405020304" pitchFamily="18" charset="0"/>
                <a:cs typeface="Times New Roman" panose="02020603050405020304" pitchFamily="18" charset="0"/>
              </a:rPr>
              <a:t> </a:t>
            </a:r>
            <a:r>
              <a:rPr lang="en-US" altLang="en-US" sz="2400" dirty="0" err="1">
                <a:solidFill>
                  <a:srgbClr val="9900CC"/>
                </a:solidFill>
                <a:latin typeface="Times New Roman" panose="02020603050405020304" pitchFamily="18" charset="0"/>
                <a:cs typeface="Times New Roman" panose="02020603050405020304" pitchFamily="18" charset="0"/>
              </a:rPr>
              <a:t>khi</a:t>
            </a:r>
            <a:r>
              <a:rPr lang="en-US" altLang="en-US" sz="2400" dirty="0">
                <a:solidFill>
                  <a:srgbClr val="9900CC"/>
                </a:solidFill>
                <a:latin typeface="Times New Roman" panose="02020603050405020304" pitchFamily="18" charset="0"/>
                <a:cs typeface="Times New Roman" panose="02020603050405020304" pitchFamily="18" charset="0"/>
              </a:rPr>
              <a:t> </a:t>
            </a:r>
            <a:r>
              <a:rPr lang="en-US" altLang="en-US" sz="2400" dirty="0" err="1">
                <a:solidFill>
                  <a:srgbClr val="9900CC"/>
                </a:solidFill>
                <a:latin typeface="Times New Roman" panose="02020603050405020304" pitchFamily="18" charset="0"/>
                <a:cs typeface="Times New Roman" panose="02020603050405020304" pitchFamily="18" charset="0"/>
              </a:rPr>
              <a:t>bị</a:t>
            </a:r>
            <a:r>
              <a:rPr lang="en-US" altLang="en-US" sz="2400" dirty="0">
                <a:solidFill>
                  <a:srgbClr val="9900CC"/>
                </a:solidFill>
                <a:latin typeface="Times New Roman" panose="02020603050405020304" pitchFamily="18" charset="0"/>
                <a:cs typeface="Times New Roman" panose="02020603050405020304" pitchFamily="18" charset="0"/>
              </a:rPr>
              <a:t> </a:t>
            </a:r>
            <a:r>
              <a:rPr lang="en-US" altLang="en-US" sz="2400" dirty="0" err="1">
                <a:solidFill>
                  <a:srgbClr val="9900CC"/>
                </a:solidFill>
                <a:latin typeface="Times New Roman" panose="02020603050405020304" pitchFamily="18" charset="0"/>
                <a:cs typeface="Times New Roman" panose="02020603050405020304" pitchFamily="18" charset="0"/>
              </a:rPr>
              <a:t>hành</a:t>
            </a:r>
            <a:r>
              <a:rPr lang="en-US" altLang="en-US" sz="2400" dirty="0">
                <a:solidFill>
                  <a:srgbClr val="9900CC"/>
                </a:solidFill>
                <a:latin typeface="Times New Roman" panose="02020603050405020304" pitchFamily="18" charset="0"/>
                <a:cs typeface="Times New Roman" panose="02020603050405020304" pitchFamily="18" charset="0"/>
              </a:rPr>
              <a:t> </a:t>
            </a:r>
            <a:r>
              <a:rPr lang="en-US" altLang="en-US" sz="2400" dirty="0" err="1">
                <a:solidFill>
                  <a:srgbClr val="9900CC"/>
                </a:solidFill>
                <a:latin typeface="Times New Roman" panose="02020603050405020304" pitchFamily="18" charset="0"/>
                <a:cs typeface="Times New Roman" panose="02020603050405020304" pitchFamily="18" charset="0"/>
              </a:rPr>
              <a:t>hạ</a:t>
            </a:r>
            <a:r>
              <a:rPr lang="en-US" altLang="en-US" sz="2400" dirty="0">
                <a:solidFill>
                  <a:srgbClr val="9900CC"/>
                </a:solidFill>
                <a:latin typeface="Times New Roman" panose="02020603050405020304" pitchFamily="18" charset="0"/>
                <a:cs typeface="Times New Roman" panose="02020603050405020304" pitchFamily="18" charset="0"/>
              </a:rPr>
              <a:t>, </a:t>
            </a:r>
            <a:r>
              <a:rPr lang="en-US" altLang="en-US" sz="2400" dirty="0" err="1">
                <a:solidFill>
                  <a:srgbClr val="9900CC"/>
                </a:solidFill>
                <a:latin typeface="Times New Roman" panose="02020603050405020304" pitchFamily="18" charset="0"/>
                <a:cs typeface="Times New Roman" panose="02020603050405020304" pitchFamily="18" charset="0"/>
              </a:rPr>
              <a:t>đánh</a:t>
            </a:r>
            <a:r>
              <a:rPr lang="en-US" altLang="en-US" sz="2400" dirty="0">
                <a:solidFill>
                  <a:srgbClr val="9900CC"/>
                </a:solidFill>
                <a:latin typeface="Times New Roman" panose="02020603050405020304" pitchFamily="18" charset="0"/>
                <a:cs typeface="Times New Roman" panose="02020603050405020304" pitchFamily="18" charset="0"/>
              </a:rPr>
              <a:t> </a:t>
            </a:r>
            <a:r>
              <a:rPr lang="en-US" altLang="en-US" sz="2400" dirty="0" err="1">
                <a:solidFill>
                  <a:srgbClr val="9900CC"/>
                </a:solidFill>
                <a:latin typeface="Times New Roman" panose="02020603050405020304" pitchFamily="18" charset="0"/>
                <a:cs typeface="Times New Roman" panose="02020603050405020304" pitchFamily="18" charset="0"/>
              </a:rPr>
              <a:t>đập</a:t>
            </a:r>
            <a:r>
              <a:rPr lang="en-US" altLang="en-US" sz="2400" dirty="0">
                <a:solidFill>
                  <a:srgbClr val="9900CC"/>
                </a:solidFill>
                <a:latin typeface="Times New Roman" panose="02020603050405020304" pitchFamily="18" charset="0"/>
                <a:cs typeface="Times New Roman" panose="02020603050405020304" pitchFamily="18" charset="0"/>
              </a:rPr>
              <a:t> </a:t>
            </a:r>
            <a:r>
              <a:rPr lang="en-US" altLang="en-US" sz="2400" dirty="0" err="1">
                <a:solidFill>
                  <a:srgbClr val="9900CC"/>
                </a:solidFill>
                <a:latin typeface="Times New Roman" panose="02020603050405020304" pitchFamily="18" charset="0"/>
                <a:cs typeface="Times New Roman" panose="02020603050405020304" pitchFamily="18" charset="0"/>
              </a:rPr>
              <a:t>được</a:t>
            </a:r>
            <a:r>
              <a:rPr lang="en-US" altLang="en-US" sz="2400" dirty="0">
                <a:solidFill>
                  <a:srgbClr val="9900CC"/>
                </a:solidFill>
                <a:latin typeface="Times New Roman" panose="02020603050405020304" pitchFamily="18" charset="0"/>
                <a:cs typeface="Times New Roman" panose="02020603050405020304" pitchFamily="18" charset="0"/>
              </a:rPr>
              <a:t> </a:t>
            </a:r>
            <a:r>
              <a:rPr lang="en-US" altLang="en-US" sz="2400" dirty="0" err="1">
                <a:solidFill>
                  <a:srgbClr val="9900CC"/>
                </a:solidFill>
                <a:latin typeface="Times New Roman" panose="02020603050405020304" pitchFamily="18" charset="0"/>
                <a:cs typeface="Times New Roman" panose="02020603050405020304" pitchFamily="18" charset="0"/>
              </a:rPr>
              <a:t>trả</a:t>
            </a:r>
            <a:r>
              <a:rPr lang="en-US" altLang="en-US" sz="2400" dirty="0">
                <a:solidFill>
                  <a:srgbClr val="9900CC"/>
                </a:solidFill>
                <a:latin typeface="Times New Roman" panose="02020603050405020304" pitchFamily="18" charset="0"/>
                <a:cs typeface="Times New Roman" panose="02020603050405020304" pitchFamily="18" charset="0"/>
              </a:rPr>
              <a:t> </a:t>
            </a:r>
            <a:r>
              <a:rPr lang="en-US" altLang="en-US" sz="2400" dirty="0" err="1">
                <a:solidFill>
                  <a:srgbClr val="9900CC"/>
                </a:solidFill>
                <a:latin typeface="Times New Roman" panose="02020603050405020304" pitchFamily="18" charset="0"/>
                <a:cs typeface="Times New Roman" panose="02020603050405020304" pitchFamily="18" charset="0"/>
              </a:rPr>
              <a:t>về</a:t>
            </a:r>
            <a:r>
              <a:rPr lang="en-US" altLang="en-US" sz="2400" dirty="0">
                <a:solidFill>
                  <a:srgbClr val="9900CC"/>
                </a:solidFill>
                <a:latin typeface="Times New Roman" panose="02020603050405020304" pitchFamily="18" charset="0"/>
                <a:cs typeface="Times New Roman" panose="02020603050405020304" pitchFamily="18" charset="0"/>
              </a:rPr>
              <a:t> </a:t>
            </a:r>
            <a:r>
              <a:rPr lang="en-US" altLang="en-US" sz="2400" dirty="0" err="1">
                <a:solidFill>
                  <a:srgbClr val="9900CC"/>
                </a:solidFill>
                <a:latin typeface="Times New Roman" panose="02020603050405020304" pitchFamily="18" charset="0"/>
                <a:cs typeface="Times New Roman" panose="02020603050405020304" pitchFamily="18" charset="0"/>
              </a:rPr>
              <a:t>rũ</a:t>
            </a:r>
            <a:r>
              <a:rPr lang="en-US" altLang="en-US" sz="2400" dirty="0">
                <a:solidFill>
                  <a:srgbClr val="9900CC"/>
                </a:solidFill>
                <a:latin typeface="Times New Roman" panose="02020603050405020304" pitchFamily="18" charset="0"/>
                <a:cs typeface="Times New Roman" panose="02020603050405020304" pitchFamily="18" charset="0"/>
              </a:rPr>
              <a:t> </a:t>
            </a:r>
            <a:r>
              <a:rPr lang="en-US" altLang="en-US" sz="2400" dirty="0" err="1">
                <a:solidFill>
                  <a:srgbClr val="9900CC"/>
                </a:solidFill>
                <a:latin typeface="Times New Roman" panose="02020603050405020304" pitchFamily="18" charset="0"/>
                <a:cs typeface="Times New Roman" panose="02020603050405020304" pitchFamily="18" charset="0"/>
              </a:rPr>
              <a:t>rượi</a:t>
            </a:r>
            <a:r>
              <a:rPr lang="en-US" altLang="en-US" sz="2400" dirty="0">
                <a:solidFill>
                  <a:srgbClr val="9900CC"/>
                </a:solidFill>
                <a:latin typeface="Times New Roman" panose="02020603050405020304" pitchFamily="18" charset="0"/>
                <a:cs typeface="Times New Roman" panose="02020603050405020304" pitchFamily="18" charset="0"/>
              </a:rPr>
              <a:t> </a:t>
            </a:r>
            <a:r>
              <a:rPr lang="en-US" altLang="en-US" sz="2400" dirty="0" err="1">
                <a:solidFill>
                  <a:srgbClr val="9900CC"/>
                </a:solidFill>
                <a:latin typeface="Times New Roman" panose="02020603050405020304" pitchFamily="18" charset="0"/>
                <a:cs typeface="Times New Roman" panose="02020603050405020304" pitchFamily="18" charset="0"/>
              </a:rPr>
              <a:t>như</a:t>
            </a:r>
            <a:r>
              <a:rPr lang="en-US" altLang="en-US" sz="2400" dirty="0">
                <a:solidFill>
                  <a:srgbClr val="9900CC"/>
                </a:solidFill>
                <a:latin typeface="Times New Roman" panose="02020603050405020304" pitchFamily="18" charset="0"/>
                <a:cs typeface="Times New Roman" panose="02020603050405020304" pitchFamily="18" charset="0"/>
              </a:rPr>
              <a:t> </a:t>
            </a:r>
            <a:r>
              <a:rPr lang="en-US" altLang="en-US" sz="2400" dirty="0" err="1">
                <a:solidFill>
                  <a:srgbClr val="9900CC"/>
                </a:solidFill>
                <a:latin typeface="Times New Roman" panose="02020603050405020304" pitchFamily="18" charset="0"/>
                <a:cs typeface="Times New Roman" panose="02020603050405020304" pitchFamily="18" charset="0"/>
              </a:rPr>
              <a:t>xác</a:t>
            </a:r>
            <a:r>
              <a:rPr lang="en-US" altLang="en-US" sz="2400" dirty="0">
                <a:solidFill>
                  <a:srgbClr val="9900CC"/>
                </a:solidFill>
                <a:latin typeface="Times New Roman" panose="02020603050405020304" pitchFamily="18" charset="0"/>
                <a:cs typeface="Times New Roman" panose="02020603050405020304" pitchFamily="18" charset="0"/>
              </a:rPr>
              <a:t> </a:t>
            </a:r>
            <a:r>
              <a:rPr lang="en-US" altLang="en-US" sz="2400" dirty="0" err="1">
                <a:solidFill>
                  <a:srgbClr val="9900CC"/>
                </a:solidFill>
                <a:latin typeface="Times New Roman" panose="02020603050405020304" pitchFamily="18" charset="0"/>
                <a:cs typeface="Times New Roman" panose="02020603050405020304" pitchFamily="18" charset="0"/>
              </a:rPr>
              <a:t>chết</a:t>
            </a:r>
            <a:r>
              <a:rPr lang="en-US" altLang="en-US" sz="2400" dirty="0">
                <a:solidFill>
                  <a:srgbClr val="9900CC"/>
                </a:solidFill>
                <a:latin typeface="Times New Roman" panose="02020603050405020304" pitchFamily="18" charset="0"/>
                <a:cs typeface="Times New Roman" panose="02020603050405020304" pitchFamily="18" charset="0"/>
              </a:rPr>
              <a:t>. </a:t>
            </a:r>
            <a:r>
              <a:rPr lang="en-US" altLang="en-US" sz="2400" dirty="0" err="1">
                <a:solidFill>
                  <a:srgbClr val="9900CC"/>
                </a:solidFill>
                <a:latin typeface="Times New Roman" panose="02020603050405020304" pitchFamily="18" charset="0"/>
                <a:cs typeface="Times New Roman" panose="02020603050405020304" pitchFamily="18" charset="0"/>
              </a:rPr>
              <a:t>Chị</a:t>
            </a:r>
            <a:r>
              <a:rPr lang="en-US" altLang="en-US" sz="2400" dirty="0">
                <a:solidFill>
                  <a:srgbClr val="9900CC"/>
                </a:solidFill>
                <a:latin typeface="Times New Roman" panose="02020603050405020304" pitchFamily="18" charset="0"/>
                <a:cs typeface="Times New Roman" panose="02020603050405020304" pitchFamily="18" charset="0"/>
              </a:rPr>
              <a:t> </a:t>
            </a:r>
            <a:r>
              <a:rPr lang="en-US" altLang="en-US" sz="2400" dirty="0" err="1">
                <a:solidFill>
                  <a:srgbClr val="9900CC"/>
                </a:solidFill>
                <a:latin typeface="Times New Roman" panose="02020603050405020304" pitchFamily="18" charset="0"/>
                <a:cs typeface="Times New Roman" panose="02020603050405020304" pitchFamily="18" charset="0"/>
              </a:rPr>
              <a:t>Dậu</a:t>
            </a:r>
            <a:r>
              <a:rPr lang="en-US" altLang="en-US" sz="2400" dirty="0">
                <a:solidFill>
                  <a:srgbClr val="9900CC"/>
                </a:solidFill>
                <a:latin typeface="Times New Roman" panose="02020603050405020304" pitchFamily="18" charset="0"/>
                <a:cs typeface="Times New Roman" panose="02020603050405020304" pitchFamily="18" charset="0"/>
              </a:rPr>
              <a:t> </a:t>
            </a:r>
            <a:r>
              <a:rPr lang="en-US" altLang="en-US" sz="2400" dirty="0" err="1">
                <a:solidFill>
                  <a:srgbClr val="9900CC"/>
                </a:solidFill>
                <a:latin typeface="Times New Roman" panose="02020603050405020304" pitchFamily="18" charset="0"/>
                <a:cs typeface="Times New Roman" panose="02020603050405020304" pitchFamily="18" charset="0"/>
              </a:rPr>
              <a:t>ân</a:t>
            </a:r>
            <a:r>
              <a:rPr lang="en-US" altLang="en-US" sz="2400" dirty="0">
                <a:solidFill>
                  <a:srgbClr val="9900CC"/>
                </a:solidFill>
                <a:latin typeface="Times New Roman" panose="02020603050405020304" pitchFamily="18" charset="0"/>
                <a:cs typeface="Times New Roman" panose="02020603050405020304" pitchFamily="18" charset="0"/>
              </a:rPr>
              <a:t> </a:t>
            </a:r>
            <a:r>
              <a:rPr lang="en-US" altLang="en-US" sz="2400" dirty="0" err="1">
                <a:solidFill>
                  <a:srgbClr val="9900CC"/>
                </a:solidFill>
                <a:latin typeface="Times New Roman" panose="02020603050405020304" pitchFamily="18" charset="0"/>
                <a:cs typeface="Times New Roman" panose="02020603050405020304" pitchFamily="18" charset="0"/>
              </a:rPr>
              <a:t>cần</a:t>
            </a:r>
            <a:r>
              <a:rPr lang="en-US" altLang="en-US" sz="2400" dirty="0">
                <a:solidFill>
                  <a:srgbClr val="9900CC"/>
                </a:solidFill>
                <a:latin typeface="Times New Roman" panose="02020603050405020304" pitchFamily="18" charset="0"/>
                <a:cs typeface="Times New Roman" panose="02020603050405020304" pitchFamily="18" charset="0"/>
              </a:rPr>
              <a:t> </a:t>
            </a:r>
            <a:r>
              <a:rPr lang="en-US" altLang="en-US" sz="2400" dirty="0" err="1">
                <a:solidFill>
                  <a:srgbClr val="9900CC"/>
                </a:solidFill>
                <a:latin typeface="Times New Roman" panose="02020603050405020304" pitchFamily="18" charset="0"/>
                <a:cs typeface="Times New Roman" panose="02020603050405020304" pitchFamily="18" charset="0"/>
              </a:rPr>
              <a:t>ch</a:t>
            </a:r>
            <a:r>
              <a:rPr lang="vi-VN" altLang="en-US" sz="2400" dirty="0">
                <a:solidFill>
                  <a:srgbClr val="9900CC"/>
                </a:solidFill>
                <a:latin typeface="Times New Roman" panose="02020603050405020304" pitchFamily="18" charset="0"/>
                <a:cs typeface="Times New Roman" panose="02020603050405020304" pitchFamily="18" charset="0"/>
              </a:rPr>
              <a:t>ă</a:t>
            </a:r>
            <a:r>
              <a:rPr lang="en-US" altLang="en-US" sz="2400" dirty="0">
                <a:solidFill>
                  <a:srgbClr val="9900CC"/>
                </a:solidFill>
                <a:latin typeface="Times New Roman" panose="02020603050405020304" pitchFamily="18" charset="0"/>
                <a:cs typeface="Times New Roman" panose="02020603050405020304" pitchFamily="18" charset="0"/>
              </a:rPr>
              <a:t>m </a:t>
            </a:r>
            <a:r>
              <a:rPr lang="en-US" altLang="en-US" sz="2400" dirty="0" err="1">
                <a:solidFill>
                  <a:srgbClr val="9900CC"/>
                </a:solidFill>
                <a:latin typeface="Times New Roman" panose="02020603050405020304" pitchFamily="18" charset="0"/>
                <a:cs typeface="Times New Roman" panose="02020603050405020304" pitchFamily="18" charset="0"/>
              </a:rPr>
              <a:t>sóc</a:t>
            </a:r>
            <a:r>
              <a:rPr lang="en-US" altLang="en-US" sz="2400" dirty="0">
                <a:solidFill>
                  <a:srgbClr val="9900CC"/>
                </a:solidFill>
                <a:latin typeface="Times New Roman" panose="02020603050405020304" pitchFamily="18" charset="0"/>
                <a:cs typeface="Times New Roman" panose="02020603050405020304" pitchFamily="18" charset="0"/>
              </a:rPr>
              <a:t> </a:t>
            </a:r>
            <a:r>
              <a:rPr lang="en-US" altLang="en-US" sz="2400" dirty="0" err="1">
                <a:solidFill>
                  <a:srgbClr val="9900CC"/>
                </a:solidFill>
                <a:latin typeface="Times New Roman" panose="02020603050405020304" pitchFamily="18" charset="0"/>
                <a:cs typeface="Times New Roman" panose="02020603050405020304" pitchFamily="18" charset="0"/>
              </a:rPr>
              <a:t>chồng</a:t>
            </a:r>
            <a:r>
              <a:rPr lang="en-US" altLang="en-US" sz="2400" dirty="0">
                <a:solidFill>
                  <a:srgbClr val="9900CC"/>
                </a:solidFill>
                <a:latin typeface="Times New Roman" panose="02020603050405020304" pitchFamily="18" charset="0"/>
                <a:cs typeface="Times New Roman" panose="02020603050405020304" pitchFamily="18" charset="0"/>
              </a:rPr>
              <a:t>. </a:t>
            </a:r>
            <a:r>
              <a:rPr lang="en-US" altLang="en-US" sz="2400" dirty="0" err="1">
                <a:solidFill>
                  <a:srgbClr val="9900CC"/>
                </a:solidFill>
                <a:latin typeface="Times New Roman" panose="02020603050405020304" pitchFamily="18" charset="0"/>
                <a:cs typeface="Times New Roman" panose="02020603050405020304" pitchFamily="18" charset="0"/>
              </a:rPr>
              <a:t>Thình</a:t>
            </a:r>
            <a:r>
              <a:rPr lang="en-US" altLang="en-US" sz="2400" dirty="0">
                <a:solidFill>
                  <a:srgbClr val="9900CC"/>
                </a:solidFill>
                <a:latin typeface="Times New Roman" panose="02020603050405020304" pitchFamily="18" charset="0"/>
                <a:cs typeface="Times New Roman" panose="02020603050405020304" pitchFamily="18" charset="0"/>
              </a:rPr>
              <a:t> </a:t>
            </a:r>
            <a:r>
              <a:rPr lang="en-US" altLang="en-US" sz="2400" dirty="0" err="1">
                <a:solidFill>
                  <a:srgbClr val="9900CC"/>
                </a:solidFill>
                <a:latin typeface="Times New Roman" panose="02020603050405020304" pitchFamily="18" charset="0"/>
                <a:cs typeface="Times New Roman" panose="02020603050405020304" pitchFamily="18" charset="0"/>
              </a:rPr>
              <a:t>lình</a:t>
            </a:r>
            <a:r>
              <a:rPr lang="en-US" altLang="en-US" sz="2400" dirty="0">
                <a:solidFill>
                  <a:srgbClr val="9900CC"/>
                </a:solidFill>
                <a:latin typeface="Times New Roman" panose="02020603050405020304" pitchFamily="18" charset="0"/>
                <a:cs typeface="Times New Roman" panose="02020603050405020304" pitchFamily="18" charset="0"/>
              </a:rPr>
              <a:t>, </a:t>
            </a:r>
            <a:r>
              <a:rPr lang="en-US" altLang="en-US" sz="2400" dirty="0" err="1">
                <a:solidFill>
                  <a:srgbClr val="9900CC"/>
                </a:solidFill>
                <a:latin typeface="Times New Roman" panose="02020603050405020304" pitchFamily="18" charset="0"/>
                <a:cs typeface="Times New Roman" panose="02020603050405020304" pitchFamily="18" charset="0"/>
              </a:rPr>
              <a:t>bọn</a:t>
            </a:r>
            <a:r>
              <a:rPr lang="en-US" altLang="en-US" sz="2400" dirty="0">
                <a:solidFill>
                  <a:srgbClr val="9900CC"/>
                </a:solidFill>
                <a:latin typeface="Times New Roman" panose="02020603050405020304" pitchFamily="18" charset="0"/>
                <a:cs typeface="Times New Roman" panose="02020603050405020304" pitchFamily="18" charset="0"/>
              </a:rPr>
              <a:t> </a:t>
            </a:r>
            <a:r>
              <a:rPr lang="en-US" altLang="en-US" sz="2400" dirty="0" err="1">
                <a:solidFill>
                  <a:srgbClr val="9900CC"/>
                </a:solidFill>
                <a:latin typeface="Times New Roman" panose="02020603050405020304" pitchFamily="18" charset="0"/>
                <a:cs typeface="Times New Roman" panose="02020603050405020304" pitchFamily="18" charset="0"/>
              </a:rPr>
              <a:t>cai</a:t>
            </a:r>
            <a:r>
              <a:rPr lang="en-US" altLang="en-US" sz="2400" dirty="0">
                <a:solidFill>
                  <a:srgbClr val="9900CC"/>
                </a:solidFill>
                <a:latin typeface="Times New Roman" panose="02020603050405020304" pitchFamily="18" charset="0"/>
                <a:cs typeface="Times New Roman" panose="02020603050405020304" pitchFamily="18" charset="0"/>
              </a:rPr>
              <a:t> </a:t>
            </a:r>
            <a:r>
              <a:rPr lang="en-US" altLang="en-US" sz="2400" dirty="0" err="1">
                <a:solidFill>
                  <a:srgbClr val="9900CC"/>
                </a:solidFill>
                <a:latin typeface="Times New Roman" panose="02020603050405020304" pitchFamily="18" charset="0"/>
                <a:cs typeface="Times New Roman" panose="02020603050405020304" pitchFamily="18" charset="0"/>
              </a:rPr>
              <a:t>lệ</a:t>
            </a:r>
            <a:r>
              <a:rPr lang="en-US" altLang="en-US" sz="2400" dirty="0">
                <a:solidFill>
                  <a:srgbClr val="9900CC"/>
                </a:solidFill>
                <a:latin typeface="Times New Roman" panose="02020603050405020304" pitchFamily="18" charset="0"/>
                <a:cs typeface="Times New Roman" panose="02020603050405020304" pitchFamily="18" charset="0"/>
              </a:rPr>
              <a:t> </a:t>
            </a:r>
            <a:r>
              <a:rPr lang="en-US" altLang="en-US" sz="2400" dirty="0" err="1">
                <a:solidFill>
                  <a:srgbClr val="9900CC"/>
                </a:solidFill>
                <a:latin typeface="Times New Roman" panose="02020603050405020304" pitchFamily="18" charset="0"/>
                <a:cs typeface="Times New Roman" panose="02020603050405020304" pitchFamily="18" charset="0"/>
              </a:rPr>
              <a:t>và</a:t>
            </a:r>
            <a:r>
              <a:rPr lang="en-US" altLang="en-US" sz="2400" dirty="0">
                <a:solidFill>
                  <a:srgbClr val="9900CC"/>
                </a:solidFill>
                <a:latin typeface="Times New Roman" panose="02020603050405020304" pitchFamily="18" charset="0"/>
                <a:cs typeface="Times New Roman" panose="02020603050405020304" pitchFamily="18" charset="0"/>
              </a:rPr>
              <a:t> </a:t>
            </a:r>
            <a:r>
              <a:rPr lang="en-US" altLang="en-US" sz="2400" dirty="0" err="1">
                <a:solidFill>
                  <a:srgbClr val="9900CC"/>
                </a:solidFill>
                <a:latin typeface="Times New Roman" panose="02020603050405020304" pitchFamily="18" charset="0"/>
                <a:cs typeface="Times New Roman" panose="02020603050405020304" pitchFamily="18" charset="0"/>
              </a:rPr>
              <a:t>người</a:t>
            </a:r>
            <a:r>
              <a:rPr lang="en-US" altLang="en-US" sz="2400" dirty="0">
                <a:solidFill>
                  <a:srgbClr val="9900CC"/>
                </a:solidFill>
                <a:latin typeface="Times New Roman" panose="02020603050405020304" pitchFamily="18" charset="0"/>
                <a:cs typeface="Times New Roman" panose="02020603050405020304" pitchFamily="18" charset="0"/>
              </a:rPr>
              <a:t> </a:t>
            </a:r>
            <a:r>
              <a:rPr lang="en-US" altLang="en-US" sz="2400" dirty="0" err="1">
                <a:solidFill>
                  <a:srgbClr val="9900CC"/>
                </a:solidFill>
                <a:latin typeface="Times New Roman" panose="02020603050405020304" pitchFamily="18" charset="0"/>
                <a:cs typeface="Times New Roman" panose="02020603050405020304" pitchFamily="18" charset="0"/>
              </a:rPr>
              <a:t>nhà</a:t>
            </a:r>
            <a:r>
              <a:rPr lang="en-US" altLang="en-US" sz="2400" dirty="0">
                <a:solidFill>
                  <a:srgbClr val="9900CC"/>
                </a:solidFill>
                <a:latin typeface="Times New Roman" panose="02020603050405020304" pitchFamily="18" charset="0"/>
                <a:cs typeface="Times New Roman" panose="02020603050405020304" pitchFamily="18" charset="0"/>
              </a:rPr>
              <a:t> </a:t>
            </a:r>
            <a:r>
              <a:rPr lang="en-US" altLang="en-US" sz="2400" dirty="0" err="1">
                <a:solidFill>
                  <a:srgbClr val="9900CC"/>
                </a:solidFill>
                <a:latin typeface="Times New Roman" panose="02020603050405020304" pitchFamily="18" charset="0"/>
                <a:cs typeface="Times New Roman" panose="02020603050405020304" pitchFamily="18" charset="0"/>
              </a:rPr>
              <a:t>lí</a:t>
            </a:r>
            <a:r>
              <a:rPr lang="en-US" altLang="en-US" sz="2400" dirty="0">
                <a:solidFill>
                  <a:srgbClr val="9900CC"/>
                </a:solidFill>
                <a:latin typeface="Times New Roman" panose="02020603050405020304" pitchFamily="18" charset="0"/>
                <a:cs typeface="Times New Roman" panose="02020603050405020304" pitchFamily="18" charset="0"/>
              </a:rPr>
              <a:t> </a:t>
            </a:r>
            <a:r>
              <a:rPr lang="en-US" altLang="en-US" sz="2400" dirty="0" err="1">
                <a:solidFill>
                  <a:srgbClr val="9900CC"/>
                </a:solidFill>
                <a:latin typeface="Times New Roman" panose="02020603050405020304" pitchFamily="18" charset="0"/>
                <a:cs typeface="Times New Roman" panose="02020603050405020304" pitchFamily="18" charset="0"/>
              </a:rPr>
              <a:t>trưởng</a:t>
            </a:r>
            <a:r>
              <a:rPr lang="en-US" altLang="en-US" sz="2400" dirty="0">
                <a:solidFill>
                  <a:srgbClr val="9900CC"/>
                </a:solidFill>
                <a:latin typeface="Times New Roman" panose="02020603050405020304" pitchFamily="18" charset="0"/>
                <a:cs typeface="Times New Roman" panose="02020603050405020304" pitchFamily="18" charset="0"/>
              </a:rPr>
              <a:t> </a:t>
            </a:r>
            <a:r>
              <a:rPr lang="en-US" altLang="en-US" sz="2400" dirty="0" err="1">
                <a:solidFill>
                  <a:srgbClr val="9900CC"/>
                </a:solidFill>
                <a:latin typeface="Times New Roman" panose="02020603050405020304" pitchFamily="18" charset="0"/>
                <a:cs typeface="Times New Roman" panose="02020603050405020304" pitchFamily="18" charset="0"/>
              </a:rPr>
              <a:t>xông</a:t>
            </a:r>
            <a:r>
              <a:rPr lang="en-US" altLang="en-US" sz="2400" dirty="0">
                <a:solidFill>
                  <a:srgbClr val="9900CC"/>
                </a:solidFill>
                <a:latin typeface="Times New Roman" panose="02020603050405020304" pitchFamily="18" charset="0"/>
                <a:cs typeface="Times New Roman" panose="02020603050405020304" pitchFamily="18" charset="0"/>
              </a:rPr>
              <a:t> </a:t>
            </a:r>
            <a:r>
              <a:rPr lang="en-US" altLang="en-US" sz="2400" dirty="0" err="1">
                <a:solidFill>
                  <a:srgbClr val="9900CC"/>
                </a:solidFill>
                <a:latin typeface="Times New Roman" panose="02020603050405020304" pitchFamily="18" charset="0"/>
                <a:cs typeface="Times New Roman" panose="02020603050405020304" pitchFamily="18" charset="0"/>
              </a:rPr>
              <a:t>vào</a:t>
            </a:r>
            <a:r>
              <a:rPr lang="en-US" altLang="en-US" sz="2400" dirty="0">
                <a:solidFill>
                  <a:srgbClr val="9900CC"/>
                </a:solidFill>
                <a:latin typeface="Times New Roman" panose="02020603050405020304" pitchFamily="18" charset="0"/>
                <a:cs typeface="Times New Roman" panose="02020603050405020304" pitchFamily="18" charset="0"/>
              </a:rPr>
              <a:t> </a:t>
            </a:r>
            <a:r>
              <a:rPr lang="en-US" altLang="en-US" sz="2400" dirty="0" err="1">
                <a:solidFill>
                  <a:srgbClr val="9900CC"/>
                </a:solidFill>
                <a:latin typeface="Times New Roman" panose="02020603050405020304" pitchFamily="18" charset="0"/>
                <a:cs typeface="Times New Roman" panose="02020603050405020304" pitchFamily="18" charset="0"/>
              </a:rPr>
              <a:t>tróc</a:t>
            </a:r>
            <a:r>
              <a:rPr lang="en-US" altLang="en-US" sz="2400" dirty="0">
                <a:solidFill>
                  <a:srgbClr val="9900CC"/>
                </a:solidFill>
                <a:latin typeface="Times New Roman" panose="02020603050405020304" pitchFamily="18" charset="0"/>
                <a:cs typeface="Times New Roman" panose="02020603050405020304" pitchFamily="18" charset="0"/>
              </a:rPr>
              <a:t> </a:t>
            </a:r>
            <a:r>
              <a:rPr lang="en-US" altLang="en-US" sz="2400" dirty="0" err="1">
                <a:solidFill>
                  <a:srgbClr val="9900CC"/>
                </a:solidFill>
                <a:latin typeface="Times New Roman" panose="02020603050405020304" pitchFamily="18" charset="0"/>
                <a:cs typeface="Times New Roman" panose="02020603050405020304" pitchFamily="18" charset="0"/>
              </a:rPr>
              <a:t>nã</a:t>
            </a:r>
            <a:r>
              <a:rPr lang="en-US" altLang="en-US" sz="2400" dirty="0">
                <a:solidFill>
                  <a:srgbClr val="9900CC"/>
                </a:solidFill>
                <a:latin typeface="Times New Roman" panose="02020603050405020304" pitchFamily="18" charset="0"/>
                <a:cs typeface="Times New Roman" panose="02020603050405020304" pitchFamily="18" charset="0"/>
              </a:rPr>
              <a:t> </a:t>
            </a:r>
            <a:r>
              <a:rPr lang="en-US" altLang="en-US" sz="2400" dirty="0" err="1">
                <a:solidFill>
                  <a:srgbClr val="9900CC"/>
                </a:solidFill>
                <a:latin typeface="Times New Roman" panose="02020603050405020304" pitchFamily="18" charset="0"/>
                <a:cs typeface="Times New Roman" panose="02020603050405020304" pitchFamily="18" charset="0"/>
              </a:rPr>
              <a:t>sưu</a:t>
            </a:r>
            <a:r>
              <a:rPr lang="en-US" altLang="en-US" sz="2400" dirty="0">
                <a:solidFill>
                  <a:srgbClr val="9900CC"/>
                </a:solidFill>
                <a:latin typeface="Times New Roman" panose="02020603050405020304" pitchFamily="18" charset="0"/>
                <a:cs typeface="Times New Roman" panose="02020603050405020304" pitchFamily="18" charset="0"/>
              </a:rPr>
              <a:t> </a:t>
            </a:r>
            <a:r>
              <a:rPr lang="en-US" altLang="en-US" sz="2400" dirty="0" err="1">
                <a:solidFill>
                  <a:srgbClr val="9900CC"/>
                </a:solidFill>
                <a:latin typeface="Times New Roman" panose="02020603050405020304" pitchFamily="18" charset="0"/>
                <a:cs typeface="Times New Roman" panose="02020603050405020304" pitchFamily="18" charset="0"/>
              </a:rPr>
              <a:t>thuế</a:t>
            </a:r>
            <a:r>
              <a:rPr lang="en-US" altLang="en-US" sz="2400" dirty="0">
                <a:solidFill>
                  <a:srgbClr val="9900CC"/>
                </a:solidFill>
                <a:latin typeface="Times New Roman" panose="02020603050405020304" pitchFamily="18" charset="0"/>
                <a:cs typeface="Times New Roman" panose="02020603050405020304" pitchFamily="18" charset="0"/>
              </a:rPr>
              <a:t>. </a:t>
            </a:r>
            <a:r>
              <a:rPr lang="en-US" altLang="en-US" sz="2400" dirty="0" err="1">
                <a:solidFill>
                  <a:srgbClr val="9900CC"/>
                </a:solidFill>
                <a:latin typeface="Times New Roman" panose="02020603050405020304" pitchFamily="18" charset="0"/>
                <a:cs typeface="Times New Roman" panose="02020603050405020304" pitchFamily="18" charset="0"/>
              </a:rPr>
              <a:t>Chị</a:t>
            </a:r>
            <a:r>
              <a:rPr lang="en-US" altLang="en-US" sz="2400" dirty="0">
                <a:solidFill>
                  <a:srgbClr val="9900CC"/>
                </a:solidFill>
                <a:latin typeface="Times New Roman" panose="02020603050405020304" pitchFamily="18" charset="0"/>
                <a:cs typeface="Times New Roman" panose="02020603050405020304" pitchFamily="18" charset="0"/>
              </a:rPr>
              <a:t> </a:t>
            </a:r>
            <a:r>
              <a:rPr lang="en-US" altLang="en-US" sz="2400" dirty="0" err="1">
                <a:solidFill>
                  <a:srgbClr val="9900CC"/>
                </a:solidFill>
                <a:latin typeface="Times New Roman" panose="02020603050405020304" pitchFamily="18" charset="0"/>
                <a:cs typeface="Times New Roman" panose="02020603050405020304" pitchFamily="18" charset="0"/>
              </a:rPr>
              <a:t>Dậu</a:t>
            </a:r>
            <a:r>
              <a:rPr lang="en-US" altLang="en-US" sz="2400" dirty="0">
                <a:solidFill>
                  <a:srgbClr val="9900CC"/>
                </a:solidFill>
                <a:latin typeface="Times New Roman" panose="02020603050405020304" pitchFamily="18" charset="0"/>
                <a:cs typeface="Times New Roman" panose="02020603050405020304" pitchFamily="18" charset="0"/>
              </a:rPr>
              <a:t> van </a:t>
            </a:r>
            <a:r>
              <a:rPr lang="en-US" altLang="en-US" sz="2400" dirty="0" err="1">
                <a:solidFill>
                  <a:srgbClr val="9900CC"/>
                </a:solidFill>
                <a:latin typeface="Times New Roman" panose="02020603050405020304" pitchFamily="18" charset="0"/>
                <a:cs typeface="Times New Roman" panose="02020603050405020304" pitchFamily="18" charset="0"/>
              </a:rPr>
              <a:t>xin</a:t>
            </a:r>
            <a:r>
              <a:rPr lang="en-US" altLang="en-US" sz="2400" dirty="0">
                <a:solidFill>
                  <a:srgbClr val="9900CC"/>
                </a:solidFill>
                <a:latin typeface="Times New Roman" panose="02020603050405020304" pitchFamily="18" charset="0"/>
                <a:cs typeface="Times New Roman" panose="02020603050405020304" pitchFamily="18" charset="0"/>
              </a:rPr>
              <a:t> </a:t>
            </a:r>
            <a:r>
              <a:rPr lang="en-US" altLang="en-US" sz="2400" dirty="0" err="1">
                <a:solidFill>
                  <a:srgbClr val="9900CC"/>
                </a:solidFill>
                <a:latin typeface="Times New Roman" panose="02020603050405020304" pitchFamily="18" charset="0"/>
                <a:cs typeface="Times New Roman" panose="02020603050405020304" pitchFamily="18" charset="0"/>
              </a:rPr>
              <a:t>hết</a:t>
            </a:r>
            <a:r>
              <a:rPr lang="en-US" altLang="en-US" sz="2400" dirty="0">
                <a:solidFill>
                  <a:srgbClr val="9900CC"/>
                </a:solidFill>
                <a:latin typeface="Times New Roman" panose="02020603050405020304" pitchFamily="18" charset="0"/>
                <a:cs typeface="Times New Roman" panose="02020603050405020304" pitchFamily="18" charset="0"/>
              </a:rPr>
              <a:t> </a:t>
            </a:r>
            <a:r>
              <a:rPr lang="en-US" altLang="en-US" sz="2400" dirty="0" err="1">
                <a:solidFill>
                  <a:srgbClr val="9900CC"/>
                </a:solidFill>
                <a:latin typeface="Times New Roman" panose="02020603050405020304" pitchFamily="18" charset="0"/>
                <a:cs typeface="Times New Roman" panose="02020603050405020304" pitchFamily="18" charset="0"/>
              </a:rPr>
              <a:t>lời</a:t>
            </a:r>
            <a:r>
              <a:rPr lang="en-US" altLang="en-US" sz="2400" dirty="0">
                <a:solidFill>
                  <a:srgbClr val="9900CC"/>
                </a:solidFill>
                <a:latin typeface="Times New Roman" panose="02020603050405020304" pitchFamily="18" charset="0"/>
                <a:cs typeface="Times New Roman" panose="02020603050405020304" pitchFamily="18" charset="0"/>
              </a:rPr>
              <a:t> </a:t>
            </a:r>
            <a:r>
              <a:rPr lang="en-US" altLang="en-US" sz="2400" dirty="0" err="1">
                <a:solidFill>
                  <a:srgbClr val="9900CC"/>
                </a:solidFill>
                <a:latin typeface="Times New Roman" panose="02020603050405020304" pitchFamily="18" charset="0"/>
                <a:cs typeface="Times New Roman" panose="02020603050405020304" pitchFamily="18" charset="0"/>
              </a:rPr>
              <a:t>nhưng</a:t>
            </a:r>
            <a:r>
              <a:rPr lang="en-US" altLang="en-US" sz="2400" dirty="0">
                <a:solidFill>
                  <a:srgbClr val="9900CC"/>
                </a:solidFill>
                <a:latin typeface="Times New Roman" panose="02020603050405020304" pitchFamily="18" charset="0"/>
                <a:cs typeface="Times New Roman" panose="02020603050405020304" pitchFamily="18" charset="0"/>
              </a:rPr>
              <a:t> </a:t>
            </a:r>
            <a:r>
              <a:rPr lang="en-US" altLang="en-US" sz="2400" dirty="0" err="1">
                <a:solidFill>
                  <a:srgbClr val="9900CC"/>
                </a:solidFill>
                <a:latin typeface="Times New Roman" panose="02020603050405020304" pitchFamily="18" charset="0"/>
                <a:cs typeface="Times New Roman" panose="02020603050405020304" pitchFamily="18" charset="0"/>
              </a:rPr>
              <a:t>không</a:t>
            </a:r>
            <a:r>
              <a:rPr lang="en-US" altLang="en-US" sz="2400" dirty="0">
                <a:solidFill>
                  <a:srgbClr val="9900CC"/>
                </a:solidFill>
                <a:latin typeface="Times New Roman" panose="02020603050405020304" pitchFamily="18" charset="0"/>
                <a:cs typeface="Times New Roman" panose="02020603050405020304" pitchFamily="18" charset="0"/>
              </a:rPr>
              <a:t> </a:t>
            </a:r>
            <a:r>
              <a:rPr lang="en-US" altLang="en-US" sz="2400" dirty="0" err="1">
                <a:solidFill>
                  <a:srgbClr val="9900CC"/>
                </a:solidFill>
                <a:latin typeface="Times New Roman" panose="02020603050405020304" pitchFamily="18" charset="0"/>
                <a:cs typeface="Times New Roman" panose="02020603050405020304" pitchFamily="18" charset="0"/>
              </a:rPr>
              <a:t>được</a:t>
            </a:r>
            <a:r>
              <a:rPr lang="en-US" altLang="en-US" sz="2400" dirty="0">
                <a:solidFill>
                  <a:srgbClr val="9900CC"/>
                </a:solidFill>
                <a:latin typeface="Times New Roman" panose="02020603050405020304" pitchFamily="18" charset="0"/>
                <a:cs typeface="Times New Roman" panose="02020603050405020304" pitchFamily="18" charset="0"/>
              </a:rPr>
              <a:t>. </a:t>
            </a:r>
            <a:r>
              <a:rPr lang="en-US" altLang="en-US" sz="2400" dirty="0" err="1">
                <a:solidFill>
                  <a:srgbClr val="9900CC"/>
                </a:solidFill>
                <a:latin typeface="Times New Roman" panose="02020603050405020304" pitchFamily="18" charset="0"/>
                <a:cs typeface="Times New Roman" panose="02020603050405020304" pitchFamily="18" charset="0"/>
              </a:rPr>
              <a:t>Thế</a:t>
            </a:r>
            <a:r>
              <a:rPr lang="en-US" altLang="en-US" sz="2400" dirty="0">
                <a:solidFill>
                  <a:srgbClr val="9900CC"/>
                </a:solidFill>
                <a:latin typeface="Times New Roman" panose="02020603050405020304" pitchFamily="18" charset="0"/>
                <a:cs typeface="Times New Roman" panose="02020603050405020304" pitchFamily="18" charset="0"/>
              </a:rPr>
              <a:t> </a:t>
            </a:r>
            <a:r>
              <a:rPr lang="en-US" altLang="en-US" sz="2400" dirty="0" err="1">
                <a:solidFill>
                  <a:srgbClr val="9900CC"/>
                </a:solidFill>
                <a:latin typeface="Times New Roman" panose="02020603050405020304" pitchFamily="18" charset="0"/>
                <a:cs typeface="Times New Roman" panose="02020603050405020304" pitchFamily="18" charset="0"/>
              </a:rPr>
              <a:t>là</a:t>
            </a:r>
            <a:r>
              <a:rPr lang="en-US" altLang="en-US" sz="2400" dirty="0">
                <a:solidFill>
                  <a:srgbClr val="9900CC"/>
                </a:solidFill>
                <a:latin typeface="Times New Roman" panose="02020603050405020304" pitchFamily="18" charset="0"/>
                <a:cs typeface="Times New Roman" panose="02020603050405020304" pitchFamily="18" charset="0"/>
              </a:rPr>
              <a:t> </a:t>
            </a:r>
            <a:r>
              <a:rPr lang="en-US" altLang="en-US" sz="2400" dirty="0" err="1">
                <a:solidFill>
                  <a:srgbClr val="9900CC"/>
                </a:solidFill>
                <a:latin typeface="Times New Roman" panose="02020603050405020304" pitchFamily="18" charset="0"/>
                <a:cs typeface="Times New Roman" panose="02020603050405020304" pitchFamily="18" charset="0"/>
              </a:rPr>
              <a:t>chị</a:t>
            </a:r>
            <a:r>
              <a:rPr lang="en-US" altLang="en-US" sz="2400" dirty="0">
                <a:solidFill>
                  <a:srgbClr val="9900CC"/>
                </a:solidFill>
                <a:latin typeface="Times New Roman" panose="02020603050405020304" pitchFamily="18" charset="0"/>
                <a:cs typeface="Times New Roman" panose="02020603050405020304" pitchFamily="18" charset="0"/>
              </a:rPr>
              <a:t> </a:t>
            </a:r>
            <a:r>
              <a:rPr lang="en-US" altLang="en-US" sz="2400" dirty="0" err="1">
                <a:solidFill>
                  <a:srgbClr val="9900CC"/>
                </a:solidFill>
                <a:latin typeface="Times New Roman" panose="02020603050405020304" pitchFamily="18" charset="0"/>
                <a:cs typeface="Times New Roman" panose="02020603050405020304" pitchFamily="18" charset="0"/>
              </a:rPr>
              <a:t>liều</a:t>
            </a:r>
            <a:r>
              <a:rPr lang="en-US" altLang="en-US" sz="2400" dirty="0">
                <a:solidFill>
                  <a:srgbClr val="9900CC"/>
                </a:solidFill>
                <a:latin typeface="Times New Roman" panose="02020603050405020304" pitchFamily="18" charset="0"/>
                <a:cs typeface="Times New Roman" panose="02020603050405020304" pitchFamily="18" charset="0"/>
              </a:rPr>
              <a:t> </a:t>
            </a:r>
            <a:r>
              <a:rPr lang="en-US" altLang="en-US" sz="2400" dirty="0" err="1">
                <a:solidFill>
                  <a:srgbClr val="9900CC"/>
                </a:solidFill>
                <a:latin typeface="Times New Roman" panose="02020603050405020304" pitchFamily="18" charset="0"/>
                <a:cs typeface="Times New Roman" panose="02020603050405020304" pitchFamily="18" charset="0"/>
              </a:rPr>
              <a:t>mạng</a:t>
            </a:r>
            <a:r>
              <a:rPr lang="en-US" altLang="en-US" sz="2400" dirty="0">
                <a:solidFill>
                  <a:srgbClr val="9900CC"/>
                </a:solidFill>
                <a:latin typeface="Times New Roman" panose="02020603050405020304" pitchFamily="18" charset="0"/>
                <a:cs typeface="Times New Roman" panose="02020603050405020304" pitchFamily="18" charset="0"/>
              </a:rPr>
              <a:t> </a:t>
            </a:r>
            <a:r>
              <a:rPr lang="en-US" altLang="en-US" sz="2400" dirty="0" err="1">
                <a:solidFill>
                  <a:srgbClr val="9900CC"/>
                </a:solidFill>
                <a:latin typeface="Times New Roman" panose="02020603050405020304" pitchFamily="18" charset="0"/>
                <a:cs typeface="Times New Roman" panose="02020603050405020304" pitchFamily="18" charset="0"/>
              </a:rPr>
              <a:t>chống</a:t>
            </a:r>
            <a:r>
              <a:rPr lang="en-US" altLang="en-US" sz="2400" dirty="0">
                <a:solidFill>
                  <a:srgbClr val="9900CC"/>
                </a:solidFill>
                <a:latin typeface="Times New Roman" panose="02020603050405020304" pitchFamily="18" charset="0"/>
                <a:cs typeface="Times New Roman" panose="02020603050405020304" pitchFamily="18" charset="0"/>
              </a:rPr>
              <a:t> </a:t>
            </a:r>
            <a:r>
              <a:rPr lang="en-US" altLang="en-US" sz="2400" dirty="0" err="1">
                <a:solidFill>
                  <a:srgbClr val="9900CC"/>
                </a:solidFill>
                <a:latin typeface="Times New Roman" panose="02020603050405020304" pitchFamily="18" charset="0"/>
                <a:cs typeface="Times New Roman" panose="02020603050405020304" pitchFamily="18" charset="0"/>
              </a:rPr>
              <a:t>trả</a:t>
            </a:r>
            <a:r>
              <a:rPr lang="en-US" altLang="en-US" sz="2400" dirty="0">
                <a:solidFill>
                  <a:srgbClr val="9900CC"/>
                </a:solidFill>
                <a:latin typeface="Times New Roman" panose="02020603050405020304" pitchFamily="18" charset="0"/>
                <a:cs typeface="Times New Roman" panose="02020603050405020304" pitchFamily="18" charset="0"/>
              </a:rPr>
              <a:t> </a:t>
            </a:r>
            <a:r>
              <a:rPr lang="en-US" altLang="en-US" sz="2400" dirty="0" err="1">
                <a:solidFill>
                  <a:srgbClr val="9900CC"/>
                </a:solidFill>
                <a:latin typeface="Times New Roman" panose="02020603050405020304" pitchFamily="18" charset="0"/>
                <a:cs typeface="Times New Roman" panose="02020603050405020304" pitchFamily="18" charset="0"/>
              </a:rPr>
              <a:t>chúng</a:t>
            </a:r>
            <a:r>
              <a:rPr lang="en-US" altLang="en-US" sz="2400" dirty="0">
                <a:solidFill>
                  <a:srgbClr val="9900CC"/>
                </a:solidFill>
                <a:latin typeface="Times New Roman" panose="02020603050405020304" pitchFamily="18" charset="0"/>
                <a:cs typeface="Times New Roman" panose="02020603050405020304" pitchFamily="18" charset="0"/>
              </a:rPr>
              <a:t>.</a:t>
            </a:r>
          </a:p>
          <a:p>
            <a:endParaRPr lang="en-US" sz="2400" dirty="0"/>
          </a:p>
        </p:txBody>
      </p:sp>
      <p:sp>
        <p:nvSpPr>
          <p:cNvPr id="2" name="Rectangle 1"/>
          <p:cNvSpPr/>
          <p:nvPr/>
        </p:nvSpPr>
        <p:spPr>
          <a:xfrm>
            <a:off x="0" y="-2"/>
            <a:ext cx="12192000" cy="1263537"/>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latin typeface="Times New Roman" panose="02020603050405020304" pitchFamily="18" charset="0"/>
                <a:cs typeface="Times New Roman" panose="02020603050405020304" pitchFamily="18" charset="0"/>
              </a:rPr>
              <a:t>TÓM TẮT ĐOẠN TRÍCH “TỨC NƯỚC VỠ BỜ”</a:t>
            </a:r>
          </a:p>
        </p:txBody>
      </p:sp>
    </p:spTree>
    <p:extLst>
      <p:ext uri="{BB962C8B-B14F-4D97-AF65-F5344CB8AC3E}">
        <p14:creationId xmlns:p14="http://schemas.microsoft.com/office/powerpoint/2010/main" val="19897212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1000"/>
                                        <p:tgtEl>
                                          <p:spTgt spid="5">
                                            <p:txEl>
                                              <p:pRg st="0" end="0"/>
                                            </p:txEl>
                                          </p:spTgt>
                                        </p:tgtEl>
                                      </p:cBhvr>
                                    </p:animEffect>
                                    <p:anim calcmode="lin" valueType="num">
                                      <p:cBhvr>
                                        <p:cTn id="8" dur="1000" fill="hold"/>
                                        <p:tgtEl>
                                          <p:spTgt spid="5">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5">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7" presetClass="entr" presetSubtype="0" fill="hold" grpId="0" nodeType="clickEffect">
                                  <p:stCondLst>
                                    <p:cond delay="0"/>
                                  </p:stCondLst>
                                  <p:childTnLst>
                                    <p:set>
                                      <p:cBhvr>
                                        <p:cTn id="13" dur="1" fill="hold">
                                          <p:stCondLst>
                                            <p:cond delay="0"/>
                                          </p:stCondLst>
                                        </p:cTn>
                                        <p:tgtEl>
                                          <p:spTgt spid="6">
                                            <p:txEl>
                                              <p:pRg st="0" end="0"/>
                                            </p:txEl>
                                          </p:spTgt>
                                        </p:tgtEl>
                                        <p:attrNameLst>
                                          <p:attrName>style.visibility</p:attrName>
                                        </p:attrNameLst>
                                      </p:cBhvr>
                                      <p:to>
                                        <p:strVal val="visible"/>
                                      </p:to>
                                    </p:set>
                                    <p:animEffect transition="in" filter="fade">
                                      <p:cBhvr>
                                        <p:cTn id="14" dur="1000"/>
                                        <p:tgtEl>
                                          <p:spTgt spid="6">
                                            <p:txEl>
                                              <p:pRg st="0" end="0"/>
                                            </p:txEl>
                                          </p:spTgt>
                                        </p:tgtEl>
                                      </p:cBhvr>
                                    </p:animEffect>
                                    <p:anim calcmode="lin" valueType="num">
                                      <p:cBhvr>
                                        <p:cTn id="15" dur="1000" fill="hold"/>
                                        <p:tgtEl>
                                          <p:spTgt spid="6">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6">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2">
                                            <p:txEl>
                                              <p:pRg st="0" end="0"/>
                                            </p:txEl>
                                          </p:spTgt>
                                        </p:tgtEl>
                                        <p:attrNameLst>
                                          <p:attrName>style.visibility</p:attrName>
                                        </p:attrNameLst>
                                      </p:cBhvr>
                                      <p:to>
                                        <p:strVal val="visible"/>
                                      </p:to>
                                    </p:set>
                                    <p:animEffect transition="in" filter="fade">
                                      <p:cBhvr>
                                        <p:cTn id="21" dur="1000"/>
                                        <p:tgtEl>
                                          <p:spTgt spid="2">
                                            <p:txEl>
                                              <p:pRg st="0" end="0"/>
                                            </p:txEl>
                                          </p:spTgt>
                                        </p:tgtEl>
                                      </p:cBhvr>
                                    </p:animEffect>
                                    <p:anim calcmode="lin" valueType="num">
                                      <p:cBhvr>
                                        <p:cTn id="22"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23"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P spid="6"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9458" name="Picture 2" descr="Hình nền powerpoin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3725" y="471746"/>
            <a:ext cx="11224550" cy="5914507"/>
          </a:xfrm>
          <a:prstGeom prst="rect">
            <a:avLst/>
          </a:prstGeom>
          <a:noFill/>
          <a:extLst>
            <a:ext uri="{909E8E84-426E-40DD-AFC4-6F175D3DCCD1}">
              <a14:hiddenFill xmlns:a14="http://schemas.microsoft.com/office/drawing/2010/main">
                <a:solidFill>
                  <a:srgbClr val="FFFFFF"/>
                </a:solidFill>
              </a14:hiddenFill>
            </a:ext>
          </a:extLst>
        </p:spPr>
      </p:pic>
      <p:sp>
        <p:nvSpPr>
          <p:cNvPr id="3" name="TextBox 2"/>
          <p:cNvSpPr txBox="1"/>
          <p:nvPr/>
        </p:nvSpPr>
        <p:spPr>
          <a:xfrm>
            <a:off x="4871258" y="630040"/>
            <a:ext cx="3025832" cy="769441"/>
          </a:xfrm>
          <a:prstGeom prst="rect">
            <a:avLst/>
          </a:prstGeom>
          <a:noFill/>
        </p:spPr>
        <p:txBody>
          <a:bodyPr wrap="square" rtlCol="0">
            <a:spAutoFit/>
          </a:bodyPr>
          <a:lstStyle/>
          <a:p>
            <a:r>
              <a:rPr lang="en-US" sz="4400" b="1" dirty="0">
                <a:solidFill>
                  <a:srgbClr val="FF0000"/>
                </a:solidFill>
                <a:latin typeface="Times New Roman" panose="02020603050405020304" pitchFamily="18" charset="0"/>
                <a:cs typeface="Times New Roman" panose="02020603050405020304" pitchFamily="18" charset="0"/>
              </a:rPr>
              <a:t>DẶN DÒ</a:t>
            </a:r>
          </a:p>
        </p:txBody>
      </p:sp>
      <p:sp>
        <p:nvSpPr>
          <p:cNvPr id="4" name="5-Point Star 3"/>
          <p:cNvSpPr/>
          <p:nvPr/>
        </p:nvSpPr>
        <p:spPr>
          <a:xfrm>
            <a:off x="2040775" y="1562792"/>
            <a:ext cx="465513" cy="399011"/>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a:spLocks noChangeArrowheads="1"/>
          </p:cNvSpPr>
          <p:nvPr/>
        </p:nvSpPr>
        <p:spPr bwMode="auto">
          <a:xfrm>
            <a:off x="2373283" y="1347440"/>
            <a:ext cx="7886700" cy="1228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ts val="1000"/>
              </a:spcBef>
              <a:buClr>
                <a:schemeClr val="accent1"/>
              </a:buClr>
              <a:buFont typeface="Wingdings 3" panose="05040102010807070707" pitchFamily="18"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anose="05040102010807070707" pitchFamily="18"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anose="05040102010807070707" pitchFamily="18"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defRPr>
            </a:lvl5pPr>
            <a:lvl6pPr marL="2514600" indent="-228600" defTabSz="457200" fontAlgn="base">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6pPr>
            <a:lvl7pPr marL="2971800" indent="-228600" defTabSz="457200" fontAlgn="base">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7pPr>
            <a:lvl8pPr marL="3429000" indent="-228600" defTabSz="457200" fontAlgn="base">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8pPr>
            <a:lvl9pPr marL="3886200" indent="-228600" defTabSz="457200" fontAlgn="base">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9pPr>
          </a:lstStyle>
          <a:p>
            <a:pPr defTabSz="457200">
              <a:spcBef>
                <a:spcPct val="0"/>
              </a:spcBef>
              <a:buClrTx/>
              <a:buNone/>
              <a:defRPr/>
            </a:pPr>
            <a:r>
              <a:rPr lang="en-US" altLang="vi-VN" sz="2400" dirty="0">
                <a:solidFill>
                  <a:srgbClr val="39302A"/>
                </a:solidFill>
                <a:latin typeface="Arial" panose="020B0604020202020204" pitchFamily="34" charset="0"/>
              </a:rPr>
              <a:t>   </a:t>
            </a:r>
            <a:r>
              <a:rPr lang="en-US" altLang="vi-VN" sz="2800" u="sng" dirty="0" err="1">
                <a:solidFill>
                  <a:srgbClr val="39302A"/>
                </a:solidFill>
                <a:latin typeface="Times New Roman" panose="02020603050405020304" pitchFamily="18" charset="0"/>
                <a:cs typeface="Times New Roman" panose="02020603050405020304" pitchFamily="18" charset="0"/>
              </a:rPr>
              <a:t>Bài</a:t>
            </a:r>
            <a:r>
              <a:rPr lang="en-US" altLang="vi-VN" sz="2800" u="sng" dirty="0">
                <a:solidFill>
                  <a:srgbClr val="39302A"/>
                </a:solidFill>
                <a:latin typeface="Times New Roman" panose="02020603050405020304" pitchFamily="18" charset="0"/>
                <a:cs typeface="Times New Roman" panose="02020603050405020304" pitchFamily="18" charset="0"/>
              </a:rPr>
              <a:t> </a:t>
            </a:r>
            <a:r>
              <a:rPr lang="en-US" altLang="vi-VN" sz="2800" u="sng" dirty="0" err="1">
                <a:solidFill>
                  <a:srgbClr val="39302A"/>
                </a:solidFill>
                <a:latin typeface="Times New Roman" panose="02020603050405020304" pitchFamily="18" charset="0"/>
                <a:cs typeface="Times New Roman" panose="02020603050405020304" pitchFamily="18" charset="0"/>
              </a:rPr>
              <a:t>tập</a:t>
            </a:r>
            <a:r>
              <a:rPr lang="en-US" altLang="vi-VN" sz="2800" u="sng" dirty="0">
                <a:solidFill>
                  <a:srgbClr val="39302A"/>
                </a:solidFill>
                <a:latin typeface="Times New Roman" panose="02020603050405020304" pitchFamily="18" charset="0"/>
                <a:cs typeface="Times New Roman" panose="02020603050405020304" pitchFamily="18" charset="0"/>
              </a:rPr>
              <a:t> </a:t>
            </a:r>
            <a:r>
              <a:rPr lang="en-US" altLang="vi-VN" sz="2800" dirty="0">
                <a:solidFill>
                  <a:srgbClr val="39302A"/>
                </a:solidFill>
                <a:latin typeface="Times New Roman" panose="02020603050405020304" pitchFamily="18" charset="0"/>
                <a:cs typeface="Times New Roman" panose="02020603050405020304" pitchFamily="18" charset="0"/>
              </a:rPr>
              <a:t>:  </a:t>
            </a:r>
            <a:r>
              <a:rPr lang="en-US" altLang="vi-VN" sz="2800" dirty="0" err="1">
                <a:solidFill>
                  <a:srgbClr val="39302A"/>
                </a:solidFill>
                <a:latin typeface="Times New Roman" panose="02020603050405020304" pitchFamily="18" charset="0"/>
                <a:cs typeface="Times New Roman" panose="02020603050405020304" pitchFamily="18" charset="0"/>
              </a:rPr>
              <a:t>Tóm</a:t>
            </a:r>
            <a:r>
              <a:rPr lang="en-US" altLang="vi-VN" sz="2800" dirty="0">
                <a:solidFill>
                  <a:srgbClr val="39302A"/>
                </a:solidFill>
                <a:latin typeface="Times New Roman" panose="02020603050405020304" pitchFamily="18" charset="0"/>
                <a:cs typeface="Times New Roman" panose="02020603050405020304" pitchFamily="18" charset="0"/>
              </a:rPr>
              <a:t> </a:t>
            </a:r>
            <a:r>
              <a:rPr lang="en-US" altLang="vi-VN" sz="2800" dirty="0" err="1">
                <a:solidFill>
                  <a:srgbClr val="39302A"/>
                </a:solidFill>
                <a:latin typeface="Times New Roman" panose="02020603050405020304" pitchFamily="18" charset="0"/>
                <a:cs typeface="Times New Roman" panose="02020603050405020304" pitchFamily="18" charset="0"/>
              </a:rPr>
              <a:t>tắt</a:t>
            </a:r>
            <a:r>
              <a:rPr lang="en-US" altLang="vi-VN" sz="2800" dirty="0">
                <a:solidFill>
                  <a:srgbClr val="39302A"/>
                </a:solidFill>
                <a:latin typeface="Times New Roman" panose="02020603050405020304" pitchFamily="18" charset="0"/>
                <a:cs typeface="Times New Roman" panose="02020603050405020304" pitchFamily="18" charset="0"/>
              </a:rPr>
              <a:t> v</a:t>
            </a:r>
            <a:r>
              <a:rPr lang="vi-VN" altLang="vi-VN" sz="2800" dirty="0">
                <a:solidFill>
                  <a:srgbClr val="39302A"/>
                </a:solidFill>
                <a:latin typeface="Times New Roman" panose="02020603050405020304" pitchFamily="18" charset="0"/>
                <a:cs typeface="Times New Roman" panose="02020603050405020304" pitchFamily="18" charset="0"/>
              </a:rPr>
              <a:t>ă</a:t>
            </a:r>
            <a:r>
              <a:rPr lang="en-US" altLang="vi-VN" sz="2800" dirty="0">
                <a:solidFill>
                  <a:srgbClr val="39302A"/>
                </a:solidFill>
                <a:latin typeface="Times New Roman" panose="02020603050405020304" pitchFamily="18" charset="0"/>
                <a:cs typeface="Times New Roman" panose="02020603050405020304" pitchFamily="18" charset="0"/>
              </a:rPr>
              <a:t>n </a:t>
            </a:r>
            <a:r>
              <a:rPr lang="en-US" altLang="vi-VN" sz="2800" dirty="0" err="1">
                <a:solidFill>
                  <a:srgbClr val="39302A"/>
                </a:solidFill>
                <a:latin typeface="Times New Roman" panose="02020603050405020304" pitchFamily="18" charset="0"/>
                <a:cs typeface="Times New Roman" panose="02020603050405020304" pitchFamily="18" charset="0"/>
              </a:rPr>
              <a:t>bản</a:t>
            </a:r>
            <a:r>
              <a:rPr lang="en-US" altLang="vi-VN" sz="2800" dirty="0">
                <a:solidFill>
                  <a:srgbClr val="39302A"/>
                </a:solidFill>
                <a:latin typeface="Times New Roman" panose="02020603050405020304" pitchFamily="18" charset="0"/>
                <a:cs typeface="Times New Roman" panose="02020603050405020304" pitchFamily="18" charset="0"/>
              </a:rPr>
              <a:t>: </a:t>
            </a:r>
            <a:r>
              <a:rPr lang="en-US" altLang="vi-VN" sz="2800" b="1" i="1" dirty="0" err="1">
                <a:solidFill>
                  <a:srgbClr val="39302A"/>
                </a:solidFill>
                <a:latin typeface="Times New Roman" panose="02020603050405020304" pitchFamily="18" charset="0"/>
                <a:cs typeface="Times New Roman" panose="02020603050405020304" pitchFamily="18" charset="0"/>
              </a:rPr>
              <a:t>Tôi</a:t>
            </a:r>
            <a:r>
              <a:rPr lang="en-US" altLang="vi-VN" sz="2800" b="1" i="1" dirty="0">
                <a:solidFill>
                  <a:srgbClr val="39302A"/>
                </a:solidFill>
                <a:latin typeface="Times New Roman" panose="02020603050405020304" pitchFamily="18" charset="0"/>
                <a:cs typeface="Times New Roman" panose="02020603050405020304" pitchFamily="18" charset="0"/>
              </a:rPr>
              <a:t> </a:t>
            </a:r>
            <a:r>
              <a:rPr lang="vi-VN" altLang="vi-VN" sz="2800" b="1" i="1" dirty="0">
                <a:solidFill>
                  <a:srgbClr val="39302A"/>
                </a:solidFill>
                <a:latin typeface="Times New Roman" panose="02020603050405020304" pitchFamily="18" charset="0"/>
                <a:cs typeface="Times New Roman" panose="02020603050405020304" pitchFamily="18" charset="0"/>
              </a:rPr>
              <a:t>đ</a:t>
            </a:r>
            <a:r>
              <a:rPr lang="en-US" altLang="vi-VN" sz="2800" b="1" i="1" dirty="0" err="1">
                <a:solidFill>
                  <a:srgbClr val="39302A"/>
                </a:solidFill>
                <a:latin typeface="Times New Roman" panose="02020603050405020304" pitchFamily="18" charset="0"/>
                <a:cs typeface="Times New Roman" panose="02020603050405020304" pitchFamily="18" charset="0"/>
              </a:rPr>
              <a:t>i</a:t>
            </a:r>
            <a:r>
              <a:rPr lang="en-US" altLang="vi-VN" sz="2800" b="1" i="1" dirty="0">
                <a:solidFill>
                  <a:srgbClr val="39302A"/>
                </a:solidFill>
                <a:latin typeface="Times New Roman" panose="02020603050405020304" pitchFamily="18" charset="0"/>
                <a:cs typeface="Times New Roman" panose="02020603050405020304" pitchFamily="18" charset="0"/>
              </a:rPr>
              <a:t> </a:t>
            </a:r>
            <a:r>
              <a:rPr lang="en-US" altLang="vi-VN" sz="2800" b="1" i="1" dirty="0" err="1">
                <a:solidFill>
                  <a:srgbClr val="39302A"/>
                </a:solidFill>
                <a:latin typeface="Times New Roman" panose="02020603050405020304" pitchFamily="18" charset="0"/>
                <a:cs typeface="Times New Roman" panose="02020603050405020304" pitchFamily="18" charset="0"/>
              </a:rPr>
              <a:t>học</a:t>
            </a:r>
            <a:r>
              <a:rPr lang="en-US" altLang="vi-VN" sz="2800" dirty="0">
                <a:solidFill>
                  <a:srgbClr val="39302A"/>
                </a:solidFill>
                <a:latin typeface="Times New Roman" panose="02020603050405020304" pitchFamily="18" charset="0"/>
                <a:cs typeface="Times New Roman" panose="02020603050405020304" pitchFamily="18" charset="0"/>
              </a:rPr>
              <a:t>,</a:t>
            </a:r>
          </a:p>
          <a:p>
            <a:pPr defTabSz="457200">
              <a:spcBef>
                <a:spcPct val="0"/>
              </a:spcBef>
              <a:buClrTx/>
              <a:buNone/>
              <a:defRPr/>
            </a:pPr>
            <a:r>
              <a:rPr lang="en-US" altLang="vi-VN" sz="2800" dirty="0">
                <a:solidFill>
                  <a:srgbClr val="39302A"/>
                </a:solidFill>
                <a:latin typeface="Times New Roman" panose="02020603050405020304" pitchFamily="18" charset="0"/>
                <a:cs typeface="Times New Roman" panose="02020603050405020304" pitchFamily="18" charset="0"/>
              </a:rPr>
              <a:t>                                               </a:t>
            </a:r>
            <a:r>
              <a:rPr lang="en-US" altLang="vi-VN" sz="2800" b="1" i="1" dirty="0" err="1">
                <a:solidFill>
                  <a:srgbClr val="39302A"/>
                </a:solidFill>
                <a:latin typeface="Times New Roman" panose="02020603050405020304" pitchFamily="18" charset="0"/>
                <a:cs typeface="Times New Roman" panose="02020603050405020304" pitchFamily="18" charset="0"/>
              </a:rPr>
              <a:t>Trong</a:t>
            </a:r>
            <a:r>
              <a:rPr lang="en-US" altLang="vi-VN" sz="2800" b="1" i="1" dirty="0">
                <a:solidFill>
                  <a:srgbClr val="39302A"/>
                </a:solidFill>
                <a:latin typeface="Times New Roman" panose="02020603050405020304" pitchFamily="18" charset="0"/>
                <a:cs typeface="Times New Roman" panose="02020603050405020304" pitchFamily="18" charset="0"/>
              </a:rPr>
              <a:t> lòng </a:t>
            </a:r>
            <a:r>
              <a:rPr lang="en-US" altLang="vi-VN" sz="2800" b="1" i="1" dirty="0" err="1">
                <a:solidFill>
                  <a:srgbClr val="39302A"/>
                </a:solidFill>
                <a:latin typeface="Times New Roman" panose="02020603050405020304" pitchFamily="18" charset="0"/>
                <a:cs typeface="Times New Roman" panose="02020603050405020304" pitchFamily="18" charset="0"/>
              </a:rPr>
              <a:t>mẹ</a:t>
            </a:r>
            <a:endParaRPr lang="en-US" altLang="vi-VN" sz="2800" b="1" i="1" u="sng" dirty="0">
              <a:solidFill>
                <a:srgbClr val="39302A"/>
              </a:solidFill>
              <a:latin typeface="Times New Roman" panose="02020603050405020304" pitchFamily="18" charset="0"/>
              <a:cs typeface="Times New Roman" panose="02020603050405020304" pitchFamily="18" charset="0"/>
            </a:endParaRPr>
          </a:p>
        </p:txBody>
      </p:sp>
      <p:sp>
        <p:nvSpPr>
          <p:cNvPr id="6" name="Rectangle 5"/>
          <p:cNvSpPr/>
          <p:nvPr/>
        </p:nvSpPr>
        <p:spPr>
          <a:xfrm>
            <a:off x="2573506" y="2399267"/>
            <a:ext cx="2863284" cy="587853"/>
          </a:xfrm>
          <a:prstGeom prst="rect">
            <a:avLst/>
          </a:prstGeom>
        </p:spPr>
        <p:txBody>
          <a:bodyPr wrap="none">
            <a:spAutoFit/>
          </a:bodyPr>
          <a:lstStyle/>
          <a:p>
            <a:pPr algn="just">
              <a:lnSpc>
                <a:spcPct val="115000"/>
              </a:lnSpc>
            </a:pPr>
            <a:r>
              <a:rPr lang="vi-VN" altLang="en-US" sz="2800" dirty="0">
                <a:solidFill>
                  <a:srgbClr val="000000"/>
                </a:solidFill>
                <a:latin typeface="Times New Roman" panose="02020603050405020304" pitchFamily="18" charset="0"/>
                <a:cs typeface="Times New Roman" panose="02020603050405020304" pitchFamily="18" charset="0"/>
              </a:rPr>
              <a:t>Chuẩn bị bài mới :</a:t>
            </a:r>
            <a:endParaRPr lang="en-US" altLang="en-US" sz="2800" dirty="0">
              <a:latin typeface="Arial" panose="020B0604020202020204" pitchFamily="34" charset="0"/>
            </a:endParaRPr>
          </a:p>
        </p:txBody>
      </p:sp>
      <p:sp>
        <p:nvSpPr>
          <p:cNvPr id="9" name="5-Point Star 8"/>
          <p:cNvSpPr/>
          <p:nvPr/>
        </p:nvSpPr>
        <p:spPr>
          <a:xfrm>
            <a:off x="2011680" y="2411210"/>
            <a:ext cx="465513" cy="399011"/>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extBox 1"/>
          <p:cNvSpPr txBox="1"/>
          <p:nvPr/>
        </p:nvSpPr>
        <p:spPr>
          <a:xfrm>
            <a:off x="3507971" y="3100517"/>
            <a:ext cx="7464829" cy="1384995"/>
          </a:xfrm>
          <a:prstGeom prst="rect">
            <a:avLst/>
          </a:prstGeom>
          <a:noFill/>
        </p:spPr>
        <p:txBody>
          <a:bodyPr wrap="square" rtlCol="0">
            <a:spAutoFit/>
          </a:bodyPr>
          <a:lstStyle/>
          <a:p>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Viết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đoạn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văn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ngắn</a:t>
            </a:r>
            <a:r>
              <a:rPr lang="en-US" sz="2800" dirty="0">
                <a:latin typeface="Times New Roman" panose="02020603050405020304" pitchFamily="18" charset="0"/>
                <a:cs typeface="Times New Roman" panose="02020603050405020304" pitchFamily="18" charset="0"/>
              </a:rPr>
              <a:t> 6- 8 </a:t>
            </a:r>
            <a:r>
              <a:rPr lang="en-US" sz="2800" dirty="0" err="1">
                <a:latin typeface="Times New Roman" panose="02020603050405020304" pitchFamily="18" charset="0"/>
                <a:cs typeface="Times New Roman" panose="02020603050405020304" pitchFamily="18" charset="0"/>
              </a:rPr>
              <a:t>dòng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kể</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về</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những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ngày</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giãn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cách</a:t>
            </a:r>
            <a:r>
              <a:rPr lang="en-US" sz="2800" dirty="0">
                <a:latin typeface="Times New Roman" panose="02020603050405020304" pitchFamily="18" charset="0"/>
                <a:cs typeface="Times New Roman" panose="02020603050405020304" pitchFamily="18" charset="0"/>
              </a:rPr>
              <a:t> ở </a:t>
            </a:r>
            <a:r>
              <a:rPr lang="en-US" sz="2800" dirty="0" err="1">
                <a:latin typeface="Times New Roman" panose="02020603050405020304" pitchFamily="18" charset="0"/>
                <a:cs typeface="Times New Roman" panose="02020603050405020304" pitchFamily="18" charset="0"/>
              </a:rPr>
              <a:t>nhà</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Trong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đó</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có</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sử</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dụng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yếu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tố</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miêu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tả</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và</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biểu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cảm</a:t>
            </a:r>
            <a:r>
              <a:rPr lang="en-US" sz="2800" dirty="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34736522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wipe(down)">
                                      <p:cBhvr>
                                        <p:cTn id="12" dur="10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42" presetClass="entr" presetSubtype="0"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fade">
                                      <p:cBhvr>
                                        <p:cTn id="17" dur="1000"/>
                                        <p:tgtEl>
                                          <p:spTgt spid="6"/>
                                        </p:tgtEl>
                                      </p:cBhvr>
                                    </p:animEffect>
                                    <p:anim calcmode="lin" valueType="num">
                                      <p:cBhvr>
                                        <p:cTn id="18" dur="1000" fill="hold"/>
                                        <p:tgtEl>
                                          <p:spTgt spid="6"/>
                                        </p:tgtEl>
                                        <p:attrNameLst>
                                          <p:attrName>ppt_x</p:attrName>
                                        </p:attrNameLst>
                                      </p:cBhvr>
                                      <p:tavLst>
                                        <p:tav tm="0">
                                          <p:val>
                                            <p:strVal val="#ppt_x"/>
                                          </p:val>
                                        </p:tav>
                                        <p:tav tm="100000">
                                          <p:val>
                                            <p:strVal val="#ppt_x"/>
                                          </p:val>
                                        </p:tav>
                                      </p:tavLst>
                                    </p:anim>
                                    <p:anim calcmode="lin" valueType="num">
                                      <p:cBhvr>
                                        <p:cTn id="19"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6" presetClass="entr" presetSubtype="16" fill="hold" grpId="0" nodeType="clickEffect">
                                  <p:stCondLst>
                                    <p:cond delay="0"/>
                                  </p:stCondLst>
                                  <p:childTnLst>
                                    <p:set>
                                      <p:cBhvr>
                                        <p:cTn id="23" dur="1" fill="hold">
                                          <p:stCondLst>
                                            <p:cond delay="0"/>
                                          </p:stCondLst>
                                        </p:cTn>
                                        <p:tgtEl>
                                          <p:spTgt spid="2"/>
                                        </p:tgtEl>
                                        <p:attrNameLst>
                                          <p:attrName>style.visibility</p:attrName>
                                        </p:attrNameLst>
                                      </p:cBhvr>
                                      <p:to>
                                        <p:strVal val="visible"/>
                                      </p:to>
                                    </p:set>
                                    <p:animEffect transition="in" filter="circle(in)">
                                      <p:cBhvr>
                                        <p:cTn id="24"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5" grpId="0"/>
      <p:bldP spid="6" grpId="0"/>
      <p:bldP spid="2"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descr="Hình nền powerpoin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96042" y="0"/>
            <a:ext cx="10828713" cy="6858000"/>
          </a:xfrm>
          <a:prstGeom prst="rect">
            <a:avLst/>
          </a:prstGeom>
          <a:noFill/>
          <a:extLst>
            <a:ext uri="{909E8E84-426E-40DD-AFC4-6F175D3DCCD1}">
              <a14:hiddenFill xmlns:a14="http://schemas.microsoft.com/office/drawing/2010/main">
                <a:solidFill>
                  <a:srgbClr val="FFFFFF"/>
                </a:solidFill>
              </a14:hiddenFill>
            </a:ext>
          </a:extLst>
        </p:spPr>
      </p:pic>
      <p:sp>
        <p:nvSpPr>
          <p:cNvPr id="2" name="Rectangle 1"/>
          <p:cNvSpPr/>
          <p:nvPr/>
        </p:nvSpPr>
        <p:spPr>
          <a:xfrm>
            <a:off x="4592107" y="2505670"/>
            <a:ext cx="7162089" cy="923330"/>
          </a:xfrm>
          <a:prstGeom prst="rect">
            <a:avLst/>
          </a:prstGeom>
        </p:spPr>
        <p:txBody>
          <a:bodyPr wrap="square">
            <a:spAutoFit/>
          </a:bodyPr>
          <a:lstStyle/>
          <a:p>
            <a:pPr algn="ctr"/>
            <a:r>
              <a:rPr lang="en-US" sz="5400" b="1" dirty="0">
                <a:solidFill>
                  <a:srgbClr val="7030A0"/>
                </a:solidFill>
                <a:latin typeface="Times New Roman" panose="02020603050405020304" pitchFamily="18" charset="0"/>
                <a:cs typeface="Times New Roman" panose="02020603050405020304" pitchFamily="18" charset="0"/>
              </a:rPr>
              <a:t>TẠM BIỆT CÁC EM!</a:t>
            </a:r>
          </a:p>
        </p:txBody>
      </p:sp>
    </p:spTree>
    <p:extLst>
      <p:ext uri="{BB962C8B-B14F-4D97-AF65-F5344CB8AC3E}">
        <p14:creationId xmlns:p14="http://schemas.microsoft.com/office/powerpoint/2010/main" val="1240297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500" fill="hold"/>
                                        <p:tgtEl>
                                          <p:spTgt spid="2"/>
                                        </p:tgtEl>
                                        <p:attrNameLst>
                                          <p:attrName>ppt_w</p:attrName>
                                        </p:attrNameLst>
                                      </p:cBhvr>
                                      <p:tavLst>
                                        <p:tav tm="0">
                                          <p:val>
                                            <p:fltVal val="0"/>
                                          </p:val>
                                        </p:tav>
                                        <p:tav tm="100000">
                                          <p:val>
                                            <p:strVal val="#ppt_w"/>
                                          </p:val>
                                        </p:tav>
                                      </p:tavLst>
                                    </p:anim>
                                    <p:anim calcmode="lin" valueType="num">
                                      <p:cBhvr>
                                        <p:cTn id="8" dur="1500" fill="hold"/>
                                        <p:tgtEl>
                                          <p:spTgt spid="2"/>
                                        </p:tgtEl>
                                        <p:attrNameLst>
                                          <p:attrName>ppt_h</p:attrName>
                                        </p:attrNameLst>
                                      </p:cBhvr>
                                      <p:tavLst>
                                        <p:tav tm="0">
                                          <p:val>
                                            <p:fltVal val="0"/>
                                          </p:val>
                                        </p:tav>
                                        <p:tav tm="100000">
                                          <p:val>
                                            <p:strVal val="#ppt_h"/>
                                          </p:val>
                                        </p:tav>
                                      </p:tavLst>
                                    </p:anim>
                                    <p:animEffect transition="in" filter="fade">
                                      <p:cBhvr>
                                        <p:cTn id="9" dur="1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314" name="Picture 2" descr="Hình nền Powerpoint đẹp đơn giản"/>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73085" y="714895"/>
            <a:ext cx="10673542" cy="5569527"/>
          </a:xfrm>
          <a:prstGeom prst="rect">
            <a:avLst/>
          </a:prstGeom>
          <a:noFill/>
          <a:extLst>
            <a:ext uri="{909E8E84-426E-40DD-AFC4-6F175D3DCCD1}">
              <a14:hiddenFill xmlns:a14="http://schemas.microsoft.com/office/drawing/2010/main">
                <a:solidFill>
                  <a:srgbClr val="FFFFFF"/>
                </a:solidFill>
              </a14:hiddenFill>
            </a:ext>
          </a:extLst>
        </p:spPr>
      </p:pic>
      <p:sp>
        <p:nvSpPr>
          <p:cNvPr id="3" name="文本框 13">
            <a:extLst>
              <a:ext uri="{FF2B5EF4-FFF2-40B4-BE49-F238E27FC236}">
                <a16:creationId xmlns:a16="http://schemas.microsoft.com/office/drawing/2014/main" id="{8B755B59-E2C5-4892-B699-D8A917D4CA6A}"/>
              </a:ext>
            </a:extLst>
          </p:cNvPr>
          <p:cNvSpPr txBox="1"/>
          <p:nvPr/>
        </p:nvSpPr>
        <p:spPr>
          <a:xfrm>
            <a:off x="2992350" y="1885862"/>
            <a:ext cx="5676898" cy="614164"/>
          </a:xfrm>
          <a:prstGeom prst="rect">
            <a:avLst/>
          </a:prstGeom>
          <a:noFill/>
        </p:spPr>
        <p:txBody>
          <a:bodyPr wrap="none" rtlCol="0">
            <a:prstTxWarp prst="textArchUp">
              <a:avLst/>
            </a:prstTxWarp>
            <a:spAutoFit/>
          </a:bodyPr>
          <a:lstStyle/>
          <a:p>
            <a:pPr algn="ctr"/>
            <a:r>
              <a:rPr lang="en-US" altLang="zh-CN" sz="8000" dirty="0" err="1">
                <a:solidFill>
                  <a:srgbClr val="2B80A5"/>
                </a:solidFill>
                <a:latin typeface="Times New Roman" panose="02020603050405020304" pitchFamily="18" charset="0"/>
                <a:ea typeface="汉仪夏日体W" panose="00020600040101010101" pitchFamily="18" charset="-122"/>
                <a:cs typeface="Times New Roman" panose="02020603050405020304" pitchFamily="18" charset="0"/>
              </a:rPr>
              <a:t>Phần</a:t>
            </a:r>
            <a:r>
              <a:rPr lang="en-US" altLang="zh-CN" sz="8000" dirty="0">
                <a:solidFill>
                  <a:srgbClr val="2B80A5"/>
                </a:solidFill>
                <a:latin typeface="Times New Roman" panose="02020603050405020304" pitchFamily="18" charset="0"/>
                <a:ea typeface="汉仪夏日体W" panose="00020600040101010101" pitchFamily="18" charset="-122"/>
                <a:cs typeface="Times New Roman" panose="02020603050405020304" pitchFamily="18" charset="0"/>
              </a:rPr>
              <a:t> </a:t>
            </a:r>
            <a:r>
              <a:rPr lang="en-US" altLang="zh-CN" sz="8000" dirty="0" err="1">
                <a:solidFill>
                  <a:srgbClr val="2B80A5"/>
                </a:solidFill>
                <a:latin typeface="Times New Roman" panose="02020603050405020304" pitchFamily="18" charset="0"/>
                <a:ea typeface="汉仪夏日体W" panose="00020600040101010101" pitchFamily="18" charset="-122"/>
                <a:cs typeface="Times New Roman" panose="02020603050405020304" pitchFamily="18" charset="0"/>
              </a:rPr>
              <a:t>Làm</a:t>
            </a:r>
            <a:r>
              <a:rPr lang="en-US" altLang="zh-CN" sz="8000" dirty="0">
                <a:solidFill>
                  <a:srgbClr val="2B80A5"/>
                </a:solidFill>
                <a:latin typeface="Times New Roman" panose="02020603050405020304" pitchFamily="18" charset="0"/>
                <a:ea typeface="汉仪夏日体W" panose="00020600040101010101" pitchFamily="18" charset="-122"/>
                <a:cs typeface="Times New Roman" panose="02020603050405020304" pitchFamily="18" charset="0"/>
              </a:rPr>
              <a:t> </a:t>
            </a:r>
            <a:r>
              <a:rPr lang="en-US" altLang="zh-CN" sz="8000" dirty="0" err="1">
                <a:solidFill>
                  <a:srgbClr val="2B80A5"/>
                </a:solidFill>
                <a:latin typeface="Times New Roman" panose="02020603050405020304" pitchFamily="18" charset="0"/>
                <a:ea typeface="汉仪夏日体W" panose="00020600040101010101" pitchFamily="18" charset="-122"/>
                <a:cs typeface="Times New Roman" panose="02020603050405020304" pitchFamily="18" charset="0"/>
              </a:rPr>
              <a:t>văn</a:t>
            </a:r>
            <a:endParaRPr lang="zh-CN" altLang="en-US" sz="8000" dirty="0">
              <a:solidFill>
                <a:srgbClr val="2B80A5"/>
              </a:solidFill>
              <a:latin typeface="Times New Roman" panose="02020603050405020304" pitchFamily="18" charset="0"/>
              <a:ea typeface="汉仪夏日体W" panose="00020600040101010101" pitchFamily="18" charset="-122"/>
              <a:cs typeface="Times New Roman" panose="02020603050405020304" pitchFamily="18" charset="0"/>
            </a:endParaRPr>
          </a:p>
        </p:txBody>
      </p:sp>
      <p:sp>
        <p:nvSpPr>
          <p:cNvPr id="4" name="TextBox 3">
            <a:extLst>
              <a:ext uri="{FF2B5EF4-FFF2-40B4-BE49-F238E27FC236}">
                <a16:creationId xmlns:a16="http://schemas.microsoft.com/office/drawing/2014/main" id="{23768608-D520-4A19-A4CE-D5C0C5AD59F0}"/>
              </a:ext>
            </a:extLst>
          </p:cNvPr>
          <p:cNvSpPr txBox="1"/>
          <p:nvPr/>
        </p:nvSpPr>
        <p:spPr>
          <a:xfrm>
            <a:off x="983174" y="2701497"/>
            <a:ext cx="9969845" cy="1938992"/>
          </a:xfrm>
          <a:prstGeom prst="rect">
            <a:avLst/>
          </a:prstGeom>
          <a:noFill/>
        </p:spPr>
        <p:txBody>
          <a:bodyPr wrap="none" rtlCol="0">
            <a:spAutoFit/>
          </a:bodyPr>
          <a:lstStyle/>
          <a:p>
            <a:pPr algn="ctr" fontAlgn="base">
              <a:spcBef>
                <a:spcPct val="0"/>
              </a:spcBef>
              <a:spcAft>
                <a:spcPct val="0"/>
              </a:spcAft>
              <a:buFont typeface="Arial" pitchFamily="34" charset="0"/>
              <a:buNone/>
            </a:pPr>
            <a:r>
              <a:rPr lang="en-US" altLang="zh-CN" sz="6000" b="1" dirty="0">
                <a:ln w="28575">
                  <a:solidFill>
                    <a:schemeClr val="tx1"/>
                  </a:solidFill>
                </a:ln>
                <a:solidFill>
                  <a:srgbClr val="FF0000"/>
                </a:solidFill>
                <a:latin typeface="Times New Roman" panose="02020603050405020304" pitchFamily="18" charset="0"/>
                <a:ea typeface="微软雅黑" panose="020B0503020204020204" pitchFamily="34" charset="-122"/>
                <a:cs typeface="Times New Roman" panose="02020603050405020304" pitchFamily="18" charset="0"/>
              </a:rPr>
              <a:t>LUYỆN TẬP</a:t>
            </a:r>
          </a:p>
          <a:p>
            <a:pPr algn="ctr" fontAlgn="base">
              <a:spcBef>
                <a:spcPct val="0"/>
              </a:spcBef>
              <a:spcAft>
                <a:spcPct val="0"/>
              </a:spcAft>
              <a:buFont typeface="Arial" pitchFamily="34" charset="0"/>
              <a:buNone/>
            </a:pPr>
            <a:r>
              <a:rPr lang="en-US" altLang="zh-CN" sz="6000" b="1" dirty="0">
                <a:ln w="28575">
                  <a:solidFill>
                    <a:schemeClr val="tx1"/>
                  </a:solidFill>
                </a:ln>
                <a:solidFill>
                  <a:srgbClr val="FF0000"/>
                </a:solidFill>
                <a:latin typeface="Times New Roman" panose="02020603050405020304" pitchFamily="18" charset="0"/>
                <a:ea typeface="微软雅黑" panose="020B0503020204020204" pitchFamily="34" charset="-122"/>
                <a:cs typeface="Times New Roman" panose="02020603050405020304" pitchFamily="18" charset="0"/>
              </a:rPr>
              <a:t>TÓM TẮT VĂN BẢN TỰ SỰ</a:t>
            </a:r>
            <a:endParaRPr lang="zh-CN" altLang="en-US" sz="6000" b="1" dirty="0">
              <a:ln w="28575">
                <a:solidFill>
                  <a:schemeClr val="tx1"/>
                </a:solidFill>
              </a:ln>
              <a:solidFill>
                <a:srgbClr val="FF0000"/>
              </a:solidFill>
              <a:latin typeface="Times New Roman" panose="02020603050405020304" pitchFamily="18" charset="0"/>
              <a:ea typeface="微软雅黑" panose="020B0503020204020204" pitchFamily="34" charset="-122"/>
              <a:cs typeface="Times New Roman" panose="02020603050405020304" pitchFamily="18" charset="0"/>
            </a:endParaRPr>
          </a:p>
        </p:txBody>
      </p:sp>
    </p:spTree>
    <p:extLst>
      <p:ext uri="{BB962C8B-B14F-4D97-AF65-F5344CB8AC3E}">
        <p14:creationId xmlns:p14="http://schemas.microsoft.com/office/powerpoint/2010/main" val="6205042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anim calcmode="lin" valueType="num">
                                      <p:cBhvr>
                                        <p:cTn id="8" dur="1000" fill="hold"/>
                                        <p:tgtEl>
                                          <p:spTgt spid="3"/>
                                        </p:tgtEl>
                                        <p:attrNameLst>
                                          <p:attrName>ppt_x</p:attrName>
                                        </p:attrNameLst>
                                      </p:cBhvr>
                                      <p:tavLst>
                                        <p:tav tm="0">
                                          <p:val>
                                            <p:strVal val="#ppt_x"/>
                                          </p:val>
                                        </p:tav>
                                        <p:tav tm="100000">
                                          <p:val>
                                            <p:strVal val="#ppt_x"/>
                                          </p:val>
                                        </p:tav>
                                      </p:tavLst>
                                    </p:anim>
                                    <p:anim calcmode="lin" valueType="num">
                                      <p:cBhvr>
                                        <p:cTn id="9" dur="100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4"/>
                                        </p:tgtEl>
                                        <p:attrNameLst>
                                          <p:attrName>style.visibility</p:attrName>
                                        </p:attrNameLst>
                                      </p:cBhvr>
                                      <p:to>
                                        <p:strVal val="visible"/>
                                      </p:to>
                                    </p:set>
                                    <p:anim calcmode="lin" valueType="num">
                                      <p:cBhvr>
                                        <p:cTn id="14" dur="1500" fill="hold"/>
                                        <p:tgtEl>
                                          <p:spTgt spid="4"/>
                                        </p:tgtEl>
                                        <p:attrNameLst>
                                          <p:attrName>ppt_w</p:attrName>
                                        </p:attrNameLst>
                                      </p:cBhvr>
                                      <p:tavLst>
                                        <p:tav tm="0">
                                          <p:val>
                                            <p:fltVal val="0"/>
                                          </p:val>
                                        </p:tav>
                                        <p:tav tm="100000">
                                          <p:val>
                                            <p:strVal val="#ppt_w"/>
                                          </p:val>
                                        </p:tav>
                                      </p:tavLst>
                                    </p:anim>
                                    <p:anim calcmode="lin" valueType="num">
                                      <p:cBhvr>
                                        <p:cTn id="15" dur="1500" fill="hold"/>
                                        <p:tgtEl>
                                          <p:spTgt spid="4"/>
                                        </p:tgtEl>
                                        <p:attrNameLst>
                                          <p:attrName>ppt_h</p:attrName>
                                        </p:attrNameLst>
                                      </p:cBhvr>
                                      <p:tavLst>
                                        <p:tav tm="0">
                                          <p:val>
                                            <p:fltVal val="0"/>
                                          </p:val>
                                        </p:tav>
                                        <p:tav tm="100000">
                                          <p:val>
                                            <p:strVal val="#ppt_h"/>
                                          </p:val>
                                        </p:tav>
                                      </p:tavLst>
                                    </p:anim>
                                    <p:animEffect transition="in" filter="fade">
                                      <p:cBhvr>
                                        <p:cTn id="16" dur="1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290" name="Picture 2" descr="https://i.pinimg.com/564x/d1/1a/e1/d11ae123005e6bd62e396af49924d3b2.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201615" cy="6858000"/>
          </a:xfrm>
          <a:prstGeom prst="rect">
            <a:avLst/>
          </a:prstGeom>
          <a:noFill/>
          <a:extLst>
            <a:ext uri="{909E8E84-426E-40DD-AFC4-6F175D3DCCD1}">
              <a14:hiddenFill xmlns:a14="http://schemas.microsoft.com/office/drawing/2010/main">
                <a:solidFill>
                  <a:srgbClr val="FFFFFF"/>
                </a:solidFill>
              </a14:hiddenFill>
            </a:ext>
          </a:extLst>
        </p:spPr>
      </p:pic>
      <p:sp>
        <p:nvSpPr>
          <p:cNvPr id="3" name="Hộp Văn bản 1"/>
          <p:cNvSpPr txBox="1">
            <a:spLocks noChangeArrowheads="1"/>
          </p:cNvSpPr>
          <p:nvPr/>
        </p:nvSpPr>
        <p:spPr bwMode="auto">
          <a:xfrm>
            <a:off x="1864822" y="420544"/>
            <a:ext cx="26670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defTabSz="457200">
              <a:spcBef>
                <a:spcPts val="1000"/>
              </a:spcBef>
              <a:buClr>
                <a:schemeClr val="accent1"/>
              </a:buClr>
              <a:buFont typeface="Wingdings 3" panose="05040102010807070707" pitchFamily="18" charset="2"/>
              <a:buChar char=""/>
              <a:defRPr>
                <a:solidFill>
                  <a:srgbClr val="404040"/>
                </a:solidFill>
                <a:latin typeface="Century Gothic" panose="020B0502020202020204" pitchFamily="34" charset="0"/>
              </a:defRPr>
            </a:lvl1pPr>
            <a:lvl2pPr marL="742950" indent="-285750" defTabSz="457200">
              <a:spcBef>
                <a:spcPts val="1000"/>
              </a:spcBef>
              <a:buClr>
                <a:schemeClr val="accent1"/>
              </a:buClr>
              <a:buFont typeface="Wingdings 3" panose="05040102010807070707" pitchFamily="18" charset="2"/>
              <a:buChar char=""/>
              <a:defRPr sz="1600">
                <a:solidFill>
                  <a:srgbClr val="404040"/>
                </a:solidFill>
                <a:latin typeface="Century Gothic" panose="020B0502020202020204" pitchFamily="34" charset="0"/>
              </a:defRPr>
            </a:lvl2pPr>
            <a:lvl3pPr marL="1143000" indent="-228600" defTabSz="457200">
              <a:spcBef>
                <a:spcPts val="1000"/>
              </a:spcBef>
              <a:buClr>
                <a:schemeClr val="accent1"/>
              </a:buClr>
              <a:buFont typeface="Wingdings 3" panose="05040102010807070707" pitchFamily="18" charset="2"/>
              <a:buChar char=""/>
              <a:defRPr sz="1400">
                <a:solidFill>
                  <a:srgbClr val="404040"/>
                </a:solidFill>
                <a:latin typeface="Century Gothic" panose="020B0502020202020204" pitchFamily="34" charset="0"/>
              </a:defRPr>
            </a:lvl3pPr>
            <a:lvl4pPr marL="1600200" indent="-228600" defTabSz="457200">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defRPr>
            </a:lvl4pPr>
            <a:lvl5pPr marL="2057400" indent="-228600" defTabSz="457200">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9pPr>
          </a:lstStyle>
          <a:p>
            <a:pPr eaLnBrk="1" hangingPunct="1">
              <a:spcBef>
                <a:spcPct val="0"/>
              </a:spcBef>
              <a:buClrTx/>
              <a:buFontTx/>
              <a:buNone/>
            </a:pPr>
            <a:r>
              <a:rPr lang="en-US" altLang="en-US" sz="2400">
                <a:solidFill>
                  <a:srgbClr val="FF0000"/>
                </a:solidFill>
                <a:latin typeface="Arial" panose="020B0604020202020204" pitchFamily="34" charset="0"/>
              </a:rPr>
              <a:t>Tóm</a:t>
            </a:r>
            <a:r>
              <a:rPr lang="en-US" altLang="en-US" sz="2400" dirty="0">
                <a:solidFill>
                  <a:srgbClr val="FF0000"/>
                </a:solidFill>
                <a:latin typeface="Arial" panose="020B0604020202020204" pitchFamily="34" charset="0"/>
              </a:rPr>
              <a:t> </a:t>
            </a:r>
            <a:r>
              <a:rPr lang="en-US" altLang="en-US" sz="2400" dirty="0" err="1">
                <a:solidFill>
                  <a:srgbClr val="FF0000"/>
                </a:solidFill>
                <a:latin typeface="Arial" panose="020B0604020202020204" pitchFamily="34" charset="0"/>
              </a:rPr>
              <a:t>tắt</a:t>
            </a:r>
            <a:r>
              <a:rPr lang="en-US" altLang="en-US" sz="2400" dirty="0">
                <a:solidFill>
                  <a:srgbClr val="FF0000"/>
                </a:solidFill>
                <a:latin typeface="Arial" panose="020B0604020202020204" pitchFamily="34" charset="0"/>
              </a:rPr>
              <a:t> </a:t>
            </a:r>
            <a:r>
              <a:rPr lang="en-US" altLang="en-US" sz="2400" dirty="0" err="1">
                <a:solidFill>
                  <a:srgbClr val="FF0000"/>
                </a:solidFill>
                <a:latin typeface="Arial" panose="020B0604020202020204" pitchFamily="34" charset="0"/>
              </a:rPr>
              <a:t>văn</a:t>
            </a:r>
            <a:r>
              <a:rPr lang="en-US" altLang="en-US" sz="2400" dirty="0">
                <a:solidFill>
                  <a:srgbClr val="FF0000"/>
                </a:solidFill>
                <a:latin typeface="Arial" panose="020B0604020202020204" pitchFamily="34" charset="0"/>
              </a:rPr>
              <a:t> </a:t>
            </a:r>
            <a:r>
              <a:rPr lang="en-US" altLang="en-US" sz="2400" dirty="0" err="1">
                <a:solidFill>
                  <a:srgbClr val="FF0000"/>
                </a:solidFill>
                <a:latin typeface="Arial" panose="020B0604020202020204" pitchFamily="34" charset="0"/>
              </a:rPr>
              <a:t>tự</a:t>
            </a:r>
            <a:r>
              <a:rPr lang="en-US" altLang="en-US" sz="2400" dirty="0">
                <a:solidFill>
                  <a:srgbClr val="FF0000"/>
                </a:solidFill>
                <a:latin typeface="Arial" panose="020B0604020202020204" pitchFamily="34" charset="0"/>
              </a:rPr>
              <a:t> </a:t>
            </a:r>
            <a:r>
              <a:rPr lang="en-US" altLang="en-US" sz="2400" dirty="0" err="1">
                <a:solidFill>
                  <a:srgbClr val="FF0000"/>
                </a:solidFill>
                <a:latin typeface="Arial" panose="020B0604020202020204" pitchFamily="34" charset="0"/>
              </a:rPr>
              <a:t>sự</a:t>
            </a:r>
            <a:endParaRPr lang="vi-VN" altLang="en-US" sz="2400" dirty="0">
              <a:solidFill>
                <a:srgbClr val="FF0000"/>
              </a:solidFill>
              <a:latin typeface="Arial" panose="020B0604020202020204" pitchFamily="34" charset="0"/>
            </a:endParaRPr>
          </a:p>
        </p:txBody>
      </p:sp>
      <p:sp>
        <p:nvSpPr>
          <p:cNvPr id="4" name="Text Box 5"/>
          <p:cNvSpPr txBox="1">
            <a:spLocks noChangeArrowheads="1"/>
          </p:cNvSpPr>
          <p:nvPr/>
        </p:nvSpPr>
        <p:spPr bwMode="auto">
          <a:xfrm>
            <a:off x="4660669" y="0"/>
            <a:ext cx="5105400" cy="1076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defTabSz="457200">
              <a:defRPr>
                <a:solidFill>
                  <a:schemeClr val="tx1"/>
                </a:solidFill>
                <a:latin typeface="Calibri" panose="020F0502020204030204" pitchFamily="34" charset="0"/>
                <a:cs typeface="Arial" panose="020B0604020202020204" pitchFamily="34" charset="0"/>
              </a:defRPr>
            </a:lvl1pPr>
            <a:lvl2pPr marL="800100" indent="-342900" defTabSz="457200">
              <a:defRPr>
                <a:solidFill>
                  <a:schemeClr val="tx1"/>
                </a:solidFill>
                <a:latin typeface="Calibri" panose="020F0502020204030204" pitchFamily="34" charset="0"/>
                <a:cs typeface="Arial" panose="020B0604020202020204" pitchFamily="34" charset="0"/>
              </a:defRPr>
            </a:lvl2pPr>
            <a:lvl3pPr marL="1257300" indent="-342900" defTabSz="457200">
              <a:defRPr>
                <a:solidFill>
                  <a:schemeClr val="tx1"/>
                </a:solidFill>
                <a:latin typeface="Calibri" panose="020F0502020204030204" pitchFamily="34" charset="0"/>
                <a:cs typeface="Arial" panose="020B0604020202020204" pitchFamily="34" charset="0"/>
              </a:defRPr>
            </a:lvl3pPr>
            <a:lvl4pPr marL="1714500" indent="-342900" defTabSz="457200">
              <a:defRPr>
                <a:solidFill>
                  <a:schemeClr val="tx1"/>
                </a:solidFill>
                <a:latin typeface="Calibri" panose="020F0502020204030204" pitchFamily="34" charset="0"/>
                <a:cs typeface="Arial" panose="020B0604020202020204" pitchFamily="34" charset="0"/>
              </a:defRPr>
            </a:lvl4pPr>
            <a:lvl5pPr marL="2171700" indent="-342900" defTabSz="457200">
              <a:defRPr>
                <a:solidFill>
                  <a:schemeClr val="tx1"/>
                </a:solidFill>
                <a:latin typeface="Calibri" panose="020F0502020204030204" pitchFamily="34" charset="0"/>
                <a:cs typeface="Arial" panose="020B0604020202020204" pitchFamily="34" charset="0"/>
              </a:defRPr>
            </a:lvl5pPr>
            <a:lvl6pPr marL="2628900" indent="-342900" defTabSz="4572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3086100" indent="-342900" defTabSz="4572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543300" indent="-342900" defTabSz="4572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4000500" indent="-342900" defTabSz="4572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spcBef>
                <a:spcPct val="50000"/>
              </a:spcBef>
              <a:buFontTx/>
              <a:buAutoNum type="arabicPeriod"/>
            </a:pPr>
            <a:r>
              <a:rPr lang="en-US" altLang="vi-VN" sz="1600" b="1" dirty="0" err="1">
                <a:solidFill>
                  <a:srgbClr val="FF0000"/>
                </a:solidFill>
                <a:latin typeface="Arial" panose="020B0604020202020204" pitchFamily="34" charset="0"/>
              </a:rPr>
              <a:t>Thế</a:t>
            </a:r>
            <a:r>
              <a:rPr lang="en-US" altLang="vi-VN" sz="1600" b="1" dirty="0">
                <a:solidFill>
                  <a:srgbClr val="FF0000"/>
                </a:solidFill>
                <a:latin typeface="Arial" panose="020B0604020202020204" pitchFamily="34" charset="0"/>
              </a:rPr>
              <a:t> </a:t>
            </a:r>
            <a:r>
              <a:rPr lang="en-US" altLang="vi-VN" sz="1600" b="1" dirty="0" err="1">
                <a:solidFill>
                  <a:srgbClr val="FF0000"/>
                </a:solidFill>
                <a:latin typeface="Arial" panose="020B0604020202020204" pitchFamily="34" charset="0"/>
              </a:rPr>
              <a:t>nào</a:t>
            </a:r>
            <a:r>
              <a:rPr lang="en-US" altLang="vi-VN" sz="1600" b="1" dirty="0">
                <a:solidFill>
                  <a:srgbClr val="FF0000"/>
                </a:solidFill>
                <a:latin typeface="Arial" panose="020B0604020202020204" pitchFamily="34" charset="0"/>
              </a:rPr>
              <a:t> </a:t>
            </a:r>
            <a:r>
              <a:rPr lang="en-US" altLang="vi-VN" sz="1600" b="1" dirty="0" err="1">
                <a:solidFill>
                  <a:srgbClr val="FF0000"/>
                </a:solidFill>
                <a:latin typeface="Arial" panose="020B0604020202020204" pitchFamily="34" charset="0"/>
              </a:rPr>
              <a:t>là</a:t>
            </a:r>
            <a:r>
              <a:rPr lang="en-US" altLang="vi-VN" sz="1600" b="1" dirty="0">
                <a:solidFill>
                  <a:srgbClr val="FF0000"/>
                </a:solidFill>
                <a:latin typeface="Arial" panose="020B0604020202020204" pitchFamily="34" charset="0"/>
              </a:rPr>
              <a:t> </a:t>
            </a:r>
            <a:r>
              <a:rPr lang="en-US" altLang="vi-VN" sz="1600" b="1" dirty="0" err="1">
                <a:solidFill>
                  <a:srgbClr val="FF0000"/>
                </a:solidFill>
                <a:latin typeface="Arial" panose="020B0604020202020204" pitchFamily="34" charset="0"/>
              </a:rPr>
              <a:t>tóm</a:t>
            </a:r>
            <a:r>
              <a:rPr lang="en-US" altLang="vi-VN" sz="1600" b="1" dirty="0">
                <a:solidFill>
                  <a:srgbClr val="FF0000"/>
                </a:solidFill>
                <a:latin typeface="Arial" panose="020B0604020202020204" pitchFamily="34" charset="0"/>
              </a:rPr>
              <a:t> </a:t>
            </a:r>
            <a:r>
              <a:rPr lang="en-US" altLang="vi-VN" sz="1600" b="1" dirty="0" err="1">
                <a:solidFill>
                  <a:srgbClr val="FF0000"/>
                </a:solidFill>
                <a:latin typeface="Arial" panose="020B0604020202020204" pitchFamily="34" charset="0"/>
              </a:rPr>
              <a:t>tắt</a:t>
            </a:r>
            <a:r>
              <a:rPr lang="en-US" altLang="vi-VN" sz="1600" b="1" dirty="0">
                <a:solidFill>
                  <a:srgbClr val="FF0000"/>
                </a:solidFill>
                <a:latin typeface="Arial" panose="020B0604020202020204" pitchFamily="34" charset="0"/>
              </a:rPr>
              <a:t> </a:t>
            </a:r>
            <a:r>
              <a:rPr lang="en-US" altLang="vi-VN" sz="1600" b="1" dirty="0" err="1">
                <a:solidFill>
                  <a:srgbClr val="FF0000"/>
                </a:solidFill>
                <a:latin typeface="Arial" panose="020B0604020202020204" pitchFamily="34" charset="0"/>
              </a:rPr>
              <a:t>văn</a:t>
            </a:r>
            <a:r>
              <a:rPr lang="en-US" altLang="vi-VN" sz="1600" b="1" dirty="0">
                <a:solidFill>
                  <a:srgbClr val="FF0000"/>
                </a:solidFill>
                <a:latin typeface="Arial" panose="020B0604020202020204" pitchFamily="34" charset="0"/>
              </a:rPr>
              <a:t> </a:t>
            </a:r>
            <a:r>
              <a:rPr lang="en-US" altLang="vi-VN" sz="1600" b="1" dirty="0" err="1">
                <a:solidFill>
                  <a:srgbClr val="FF0000"/>
                </a:solidFill>
                <a:latin typeface="Arial" panose="020B0604020202020204" pitchFamily="34" charset="0"/>
              </a:rPr>
              <a:t>bản</a:t>
            </a:r>
            <a:r>
              <a:rPr lang="en-US" altLang="vi-VN" sz="1600" b="1" dirty="0">
                <a:solidFill>
                  <a:srgbClr val="FF0000"/>
                </a:solidFill>
                <a:latin typeface="Arial" panose="020B0604020202020204" pitchFamily="34" charset="0"/>
              </a:rPr>
              <a:t> </a:t>
            </a:r>
            <a:r>
              <a:rPr lang="en-US" altLang="vi-VN" sz="1600" b="1" dirty="0" err="1">
                <a:solidFill>
                  <a:srgbClr val="FF0000"/>
                </a:solidFill>
                <a:latin typeface="Arial" panose="020B0604020202020204" pitchFamily="34" charset="0"/>
              </a:rPr>
              <a:t>tự</a:t>
            </a:r>
            <a:r>
              <a:rPr lang="en-US" altLang="vi-VN" sz="1600" b="1" dirty="0">
                <a:solidFill>
                  <a:srgbClr val="FF0000"/>
                </a:solidFill>
                <a:latin typeface="Arial" panose="020B0604020202020204" pitchFamily="34" charset="0"/>
              </a:rPr>
              <a:t> </a:t>
            </a:r>
            <a:r>
              <a:rPr lang="en-US" altLang="vi-VN" sz="1600" b="1" dirty="0" err="1">
                <a:solidFill>
                  <a:srgbClr val="FF0000"/>
                </a:solidFill>
                <a:latin typeface="Arial" panose="020B0604020202020204" pitchFamily="34" charset="0"/>
              </a:rPr>
              <a:t>sự</a:t>
            </a:r>
            <a:r>
              <a:rPr lang="en-US" altLang="vi-VN" sz="1600" b="1" dirty="0">
                <a:solidFill>
                  <a:srgbClr val="FF0000"/>
                </a:solidFill>
                <a:latin typeface="Arial" panose="020B0604020202020204" pitchFamily="34" charset="0"/>
              </a:rPr>
              <a:t> ?</a:t>
            </a:r>
          </a:p>
          <a:p>
            <a:pPr eaLnBrk="1" hangingPunct="1">
              <a:spcBef>
                <a:spcPct val="50000"/>
              </a:spcBef>
              <a:buFontTx/>
              <a:buAutoNum type="arabicPeriod"/>
            </a:pPr>
            <a:r>
              <a:rPr lang="en-US" altLang="vi-VN" sz="1600" b="1" dirty="0" err="1">
                <a:solidFill>
                  <a:srgbClr val="FF0000"/>
                </a:solidFill>
                <a:latin typeface="Arial" panose="020B0604020202020204" pitchFamily="34" charset="0"/>
              </a:rPr>
              <a:t>Những</a:t>
            </a:r>
            <a:r>
              <a:rPr lang="en-US" altLang="vi-VN" sz="1600" b="1" dirty="0">
                <a:solidFill>
                  <a:srgbClr val="FF0000"/>
                </a:solidFill>
                <a:latin typeface="Arial" panose="020B0604020202020204" pitchFamily="34" charset="0"/>
              </a:rPr>
              <a:t> </a:t>
            </a:r>
            <a:r>
              <a:rPr lang="en-US" altLang="vi-VN" sz="1600" b="1" dirty="0" err="1">
                <a:solidFill>
                  <a:srgbClr val="FF0000"/>
                </a:solidFill>
                <a:latin typeface="Arial" panose="020B0604020202020204" pitchFamily="34" charset="0"/>
              </a:rPr>
              <a:t>yêu</a:t>
            </a:r>
            <a:r>
              <a:rPr lang="en-US" altLang="vi-VN" sz="1600" b="1" dirty="0">
                <a:solidFill>
                  <a:srgbClr val="FF0000"/>
                </a:solidFill>
                <a:latin typeface="Arial" panose="020B0604020202020204" pitchFamily="34" charset="0"/>
              </a:rPr>
              <a:t> </a:t>
            </a:r>
            <a:r>
              <a:rPr lang="en-US" altLang="vi-VN" sz="1600" b="1" dirty="0" err="1">
                <a:solidFill>
                  <a:srgbClr val="FF0000"/>
                </a:solidFill>
                <a:latin typeface="Arial" panose="020B0604020202020204" pitchFamily="34" charset="0"/>
              </a:rPr>
              <a:t>cầu</a:t>
            </a:r>
            <a:r>
              <a:rPr lang="en-US" altLang="vi-VN" sz="1600" b="1" dirty="0">
                <a:solidFill>
                  <a:srgbClr val="FF0000"/>
                </a:solidFill>
                <a:latin typeface="Arial" panose="020B0604020202020204" pitchFamily="34" charset="0"/>
              </a:rPr>
              <a:t> </a:t>
            </a:r>
            <a:r>
              <a:rPr lang="en-US" altLang="vi-VN" sz="1600" b="1" dirty="0" err="1">
                <a:solidFill>
                  <a:srgbClr val="FF0000"/>
                </a:solidFill>
                <a:latin typeface="Arial" panose="020B0604020202020204" pitchFamily="34" charset="0"/>
              </a:rPr>
              <a:t>đối</a:t>
            </a:r>
            <a:r>
              <a:rPr lang="en-US" altLang="vi-VN" sz="1600" b="1" dirty="0">
                <a:solidFill>
                  <a:srgbClr val="FF0000"/>
                </a:solidFill>
                <a:latin typeface="Arial" panose="020B0604020202020204" pitchFamily="34" charset="0"/>
              </a:rPr>
              <a:t> </a:t>
            </a:r>
            <a:r>
              <a:rPr lang="en-US" altLang="vi-VN" sz="1600" b="1" dirty="0" err="1">
                <a:solidFill>
                  <a:srgbClr val="FF0000"/>
                </a:solidFill>
                <a:latin typeface="Arial" panose="020B0604020202020204" pitchFamily="34" charset="0"/>
              </a:rPr>
              <a:t>với</a:t>
            </a:r>
            <a:r>
              <a:rPr lang="en-US" altLang="vi-VN" sz="1600" b="1" dirty="0">
                <a:solidFill>
                  <a:srgbClr val="FF0000"/>
                </a:solidFill>
                <a:latin typeface="Arial" panose="020B0604020202020204" pitchFamily="34" charset="0"/>
              </a:rPr>
              <a:t> </a:t>
            </a:r>
            <a:r>
              <a:rPr lang="en-US" altLang="vi-VN" sz="1600" b="1" dirty="0" err="1">
                <a:solidFill>
                  <a:srgbClr val="FF0000"/>
                </a:solidFill>
                <a:latin typeface="Arial" panose="020B0604020202020204" pitchFamily="34" charset="0"/>
              </a:rPr>
              <a:t>văn</a:t>
            </a:r>
            <a:r>
              <a:rPr lang="en-US" altLang="vi-VN" sz="1600" b="1" dirty="0">
                <a:solidFill>
                  <a:srgbClr val="FF0000"/>
                </a:solidFill>
                <a:latin typeface="Arial" panose="020B0604020202020204" pitchFamily="34" charset="0"/>
              </a:rPr>
              <a:t> </a:t>
            </a:r>
            <a:r>
              <a:rPr lang="en-US" altLang="vi-VN" sz="1600" b="1" dirty="0" err="1">
                <a:solidFill>
                  <a:srgbClr val="FF0000"/>
                </a:solidFill>
                <a:latin typeface="Arial" panose="020B0604020202020204" pitchFamily="34" charset="0"/>
              </a:rPr>
              <a:t>bản</a:t>
            </a:r>
            <a:r>
              <a:rPr lang="en-US" altLang="vi-VN" sz="1600" b="1" dirty="0">
                <a:solidFill>
                  <a:srgbClr val="FF0000"/>
                </a:solidFill>
                <a:latin typeface="Arial" panose="020B0604020202020204" pitchFamily="34" charset="0"/>
              </a:rPr>
              <a:t> </a:t>
            </a:r>
            <a:r>
              <a:rPr lang="en-US" altLang="vi-VN" sz="1600" b="1" dirty="0" err="1">
                <a:solidFill>
                  <a:srgbClr val="FF0000"/>
                </a:solidFill>
                <a:latin typeface="Arial" panose="020B0604020202020204" pitchFamily="34" charset="0"/>
              </a:rPr>
              <a:t>tóm</a:t>
            </a:r>
            <a:r>
              <a:rPr lang="en-US" altLang="vi-VN" sz="1600" b="1" dirty="0">
                <a:solidFill>
                  <a:srgbClr val="FF0000"/>
                </a:solidFill>
                <a:latin typeface="Arial" panose="020B0604020202020204" pitchFamily="34" charset="0"/>
              </a:rPr>
              <a:t> </a:t>
            </a:r>
            <a:r>
              <a:rPr lang="en-US" altLang="vi-VN" sz="1600" b="1" dirty="0" err="1">
                <a:solidFill>
                  <a:srgbClr val="FF0000"/>
                </a:solidFill>
                <a:latin typeface="Arial" panose="020B0604020202020204" pitchFamily="34" charset="0"/>
              </a:rPr>
              <a:t>tắt</a:t>
            </a:r>
            <a:r>
              <a:rPr lang="en-US" altLang="vi-VN" sz="1600" b="1" dirty="0">
                <a:solidFill>
                  <a:srgbClr val="FF0000"/>
                </a:solidFill>
                <a:latin typeface="Arial" panose="020B0604020202020204" pitchFamily="34" charset="0"/>
              </a:rPr>
              <a:t> ?</a:t>
            </a:r>
          </a:p>
          <a:p>
            <a:pPr eaLnBrk="1" hangingPunct="1">
              <a:spcBef>
                <a:spcPct val="50000"/>
              </a:spcBef>
              <a:buFontTx/>
              <a:buAutoNum type="arabicPeriod"/>
            </a:pPr>
            <a:r>
              <a:rPr lang="en-US" altLang="vi-VN" sz="1600" b="1" dirty="0" err="1">
                <a:solidFill>
                  <a:srgbClr val="FF0000"/>
                </a:solidFill>
                <a:latin typeface="Arial" panose="020B0604020202020204" pitchFamily="34" charset="0"/>
              </a:rPr>
              <a:t>Các</a:t>
            </a:r>
            <a:r>
              <a:rPr lang="en-US" altLang="vi-VN" sz="1600" b="1" dirty="0">
                <a:solidFill>
                  <a:srgbClr val="FF0000"/>
                </a:solidFill>
                <a:latin typeface="Arial" panose="020B0604020202020204" pitchFamily="34" charset="0"/>
              </a:rPr>
              <a:t> </a:t>
            </a:r>
            <a:r>
              <a:rPr lang="en-US" altLang="vi-VN" sz="1600" b="1" dirty="0" err="1">
                <a:solidFill>
                  <a:srgbClr val="FF0000"/>
                </a:solidFill>
                <a:latin typeface="Arial" panose="020B0604020202020204" pitchFamily="34" charset="0"/>
              </a:rPr>
              <a:t>bước</a:t>
            </a:r>
            <a:r>
              <a:rPr lang="en-US" altLang="vi-VN" sz="1600" b="1" dirty="0">
                <a:solidFill>
                  <a:srgbClr val="FF0000"/>
                </a:solidFill>
                <a:latin typeface="Arial" panose="020B0604020202020204" pitchFamily="34" charset="0"/>
              </a:rPr>
              <a:t> </a:t>
            </a:r>
            <a:r>
              <a:rPr lang="en-US" altLang="vi-VN" sz="1600" b="1" dirty="0" err="1">
                <a:solidFill>
                  <a:srgbClr val="FF0000"/>
                </a:solidFill>
                <a:latin typeface="Arial" panose="020B0604020202020204" pitchFamily="34" charset="0"/>
              </a:rPr>
              <a:t>tóm</a:t>
            </a:r>
            <a:r>
              <a:rPr lang="en-US" altLang="vi-VN" sz="1600" b="1" dirty="0">
                <a:solidFill>
                  <a:srgbClr val="FF0000"/>
                </a:solidFill>
                <a:latin typeface="Arial" panose="020B0604020202020204" pitchFamily="34" charset="0"/>
              </a:rPr>
              <a:t> </a:t>
            </a:r>
            <a:r>
              <a:rPr lang="en-US" altLang="vi-VN" sz="1600" b="1" dirty="0" err="1">
                <a:solidFill>
                  <a:srgbClr val="FF0000"/>
                </a:solidFill>
                <a:latin typeface="Arial" panose="020B0604020202020204" pitchFamily="34" charset="0"/>
              </a:rPr>
              <a:t>tắt</a:t>
            </a:r>
            <a:r>
              <a:rPr lang="en-US" altLang="vi-VN" sz="1600" b="1" dirty="0">
                <a:solidFill>
                  <a:srgbClr val="FF0000"/>
                </a:solidFill>
                <a:latin typeface="Arial" panose="020B0604020202020204" pitchFamily="34" charset="0"/>
              </a:rPr>
              <a:t> </a:t>
            </a:r>
            <a:r>
              <a:rPr lang="en-US" altLang="vi-VN" sz="1600" b="1" dirty="0" err="1">
                <a:solidFill>
                  <a:srgbClr val="FF0000"/>
                </a:solidFill>
                <a:latin typeface="Arial" panose="020B0604020202020204" pitchFamily="34" charset="0"/>
              </a:rPr>
              <a:t>văn</a:t>
            </a:r>
            <a:r>
              <a:rPr lang="en-US" altLang="vi-VN" sz="1600" b="1" dirty="0">
                <a:solidFill>
                  <a:srgbClr val="FF0000"/>
                </a:solidFill>
                <a:latin typeface="Arial" panose="020B0604020202020204" pitchFamily="34" charset="0"/>
              </a:rPr>
              <a:t> </a:t>
            </a:r>
            <a:r>
              <a:rPr lang="en-US" altLang="vi-VN" sz="1600" b="1" dirty="0" err="1">
                <a:solidFill>
                  <a:srgbClr val="FF0000"/>
                </a:solidFill>
                <a:latin typeface="Arial" panose="020B0604020202020204" pitchFamily="34" charset="0"/>
              </a:rPr>
              <a:t>bản</a:t>
            </a:r>
            <a:r>
              <a:rPr lang="en-US" altLang="vi-VN" sz="1600" b="1" dirty="0">
                <a:solidFill>
                  <a:srgbClr val="FF0000"/>
                </a:solidFill>
                <a:latin typeface="Arial" panose="020B0604020202020204" pitchFamily="34" charset="0"/>
              </a:rPr>
              <a:t> </a:t>
            </a:r>
            <a:r>
              <a:rPr lang="en-US" altLang="vi-VN" sz="1600" b="1" dirty="0" err="1">
                <a:solidFill>
                  <a:srgbClr val="FF0000"/>
                </a:solidFill>
                <a:latin typeface="Arial" panose="020B0604020202020204" pitchFamily="34" charset="0"/>
              </a:rPr>
              <a:t>tự</a:t>
            </a:r>
            <a:r>
              <a:rPr lang="en-US" altLang="vi-VN" sz="1600" b="1" dirty="0">
                <a:solidFill>
                  <a:srgbClr val="FF0000"/>
                </a:solidFill>
                <a:latin typeface="Arial" panose="020B0604020202020204" pitchFamily="34" charset="0"/>
              </a:rPr>
              <a:t> </a:t>
            </a:r>
            <a:r>
              <a:rPr lang="en-US" altLang="vi-VN" sz="1600" b="1" dirty="0" err="1">
                <a:solidFill>
                  <a:srgbClr val="FF0000"/>
                </a:solidFill>
                <a:latin typeface="Arial" panose="020B0604020202020204" pitchFamily="34" charset="0"/>
              </a:rPr>
              <a:t>sự</a:t>
            </a:r>
            <a:r>
              <a:rPr lang="en-US" altLang="vi-VN" sz="1600" b="1" dirty="0">
                <a:solidFill>
                  <a:srgbClr val="FF0000"/>
                </a:solidFill>
                <a:latin typeface="Arial" panose="020B0604020202020204" pitchFamily="34" charset="0"/>
              </a:rPr>
              <a:t> ?</a:t>
            </a:r>
          </a:p>
        </p:txBody>
      </p:sp>
      <p:sp>
        <p:nvSpPr>
          <p:cNvPr id="5" name="Text Box 6"/>
          <p:cNvSpPr txBox="1">
            <a:spLocks noChangeArrowheads="1"/>
          </p:cNvSpPr>
          <p:nvPr/>
        </p:nvSpPr>
        <p:spPr bwMode="auto">
          <a:xfrm>
            <a:off x="3198322" y="1185949"/>
            <a:ext cx="6172200" cy="1169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457200" indent="-457200" defTabSz="457200">
              <a:spcBef>
                <a:spcPct val="50000"/>
              </a:spcBef>
              <a:buFontTx/>
              <a:buAutoNum type="arabicPeriod"/>
              <a:defRPr/>
            </a:pPr>
            <a:r>
              <a:rPr lang="en-US" altLang="vi-VN" sz="2000" b="1" dirty="0" err="1">
                <a:solidFill>
                  <a:srgbClr val="FF0000"/>
                </a:solidFill>
                <a:latin typeface="Arial" panose="020B0604020202020204" pitchFamily="34" charset="0"/>
              </a:rPr>
              <a:t>Tóm</a:t>
            </a:r>
            <a:r>
              <a:rPr lang="en-US" altLang="vi-VN" sz="2000" b="1" dirty="0">
                <a:solidFill>
                  <a:srgbClr val="FF0000"/>
                </a:solidFill>
                <a:latin typeface="Arial" panose="020B0604020202020204" pitchFamily="34" charset="0"/>
              </a:rPr>
              <a:t> </a:t>
            </a:r>
            <a:r>
              <a:rPr lang="en-US" altLang="vi-VN" sz="2000" b="1" dirty="0" err="1">
                <a:solidFill>
                  <a:srgbClr val="FF0000"/>
                </a:solidFill>
                <a:latin typeface="Arial" panose="020B0604020202020204" pitchFamily="34" charset="0"/>
              </a:rPr>
              <a:t>tắt</a:t>
            </a:r>
            <a:r>
              <a:rPr lang="en-US" altLang="vi-VN" sz="2000" b="1" dirty="0">
                <a:solidFill>
                  <a:srgbClr val="FF0000"/>
                </a:solidFill>
                <a:latin typeface="Arial" panose="020B0604020202020204" pitchFamily="34" charset="0"/>
              </a:rPr>
              <a:t> </a:t>
            </a:r>
            <a:r>
              <a:rPr lang="en-US" altLang="vi-VN" sz="2000" b="1" dirty="0" err="1">
                <a:solidFill>
                  <a:srgbClr val="FF0000"/>
                </a:solidFill>
                <a:latin typeface="Arial" panose="020B0604020202020204" pitchFamily="34" charset="0"/>
              </a:rPr>
              <a:t>văn</a:t>
            </a:r>
            <a:r>
              <a:rPr lang="en-US" altLang="vi-VN" sz="2000" b="1" dirty="0">
                <a:solidFill>
                  <a:srgbClr val="FF0000"/>
                </a:solidFill>
                <a:latin typeface="Arial" panose="020B0604020202020204" pitchFamily="34" charset="0"/>
              </a:rPr>
              <a:t> </a:t>
            </a:r>
            <a:r>
              <a:rPr lang="en-US" altLang="vi-VN" sz="2000" b="1" dirty="0" err="1">
                <a:solidFill>
                  <a:srgbClr val="FF0000"/>
                </a:solidFill>
                <a:latin typeface="Arial" panose="020B0604020202020204" pitchFamily="34" charset="0"/>
              </a:rPr>
              <a:t>bản</a:t>
            </a:r>
            <a:r>
              <a:rPr lang="en-US" altLang="vi-VN" sz="2000" b="1" dirty="0">
                <a:solidFill>
                  <a:srgbClr val="FF0000"/>
                </a:solidFill>
                <a:latin typeface="Arial" panose="020B0604020202020204" pitchFamily="34" charset="0"/>
              </a:rPr>
              <a:t> </a:t>
            </a:r>
            <a:r>
              <a:rPr lang="en-US" altLang="vi-VN" sz="2000" b="1" dirty="0" err="1">
                <a:solidFill>
                  <a:srgbClr val="FF0000"/>
                </a:solidFill>
                <a:latin typeface="Arial" panose="020B0604020202020204" pitchFamily="34" charset="0"/>
              </a:rPr>
              <a:t>tự</a:t>
            </a:r>
            <a:r>
              <a:rPr lang="en-US" altLang="vi-VN" sz="2000" b="1" dirty="0">
                <a:solidFill>
                  <a:srgbClr val="FF0000"/>
                </a:solidFill>
                <a:latin typeface="Arial" panose="020B0604020202020204" pitchFamily="34" charset="0"/>
              </a:rPr>
              <a:t> </a:t>
            </a:r>
            <a:r>
              <a:rPr lang="en-US" altLang="vi-VN" sz="2000" b="1" dirty="0" err="1">
                <a:solidFill>
                  <a:srgbClr val="FF0000"/>
                </a:solidFill>
                <a:latin typeface="Arial" panose="020B0604020202020204" pitchFamily="34" charset="0"/>
              </a:rPr>
              <a:t>sự</a:t>
            </a:r>
            <a:r>
              <a:rPr lang="en-US" altLang="vi-VN" sz="2000" b="1" dirty="0">
                <a:solidFill>
                  <a:srgbClr val="FF0000"/>
                </a:solidFill>
                <a:latin typeface="Arial" panose="020B0604020202020204" pitchFamily="34" charset="0"/>
              </a:rPr>
              <a:t>:</a:t>
            </a:r>
          </a:p>
          <a:p>
            <a:pPr defTabSz="457200">
              <a:spcBef>
                <a:spcPct val="50000"/>
              </a:spcBef>
              <a:defRPr/>
            </a:pPr>
            <a:r>
              <a:rPr lang="en-US" altLang="vi-VN" sz="2000" b="1" dirty="0">
                <a:solidFill>
                  <a:prstClr val="black"/>
                </a:solidFill>
                <a:latin typeface="Arial" panose="020B0604020202020204" pitchFamily="34" charset="0"/>
              </a:rPr>
              <a:t> 	</a:t>
            </a:r>
            <a:r>
              <a:rPr lang="en-US" altLang="vi-VN" b="1" dirty="0" err="1">
                <a:solidFill>
                  <a:prstClr val="black"/>
                </a:solidFill>
                <a:latin typeface="Arial" panose="020B0604020202020204" pitchFamily="34" charset="0"/>
              </a:rPr>
              <a:t>Ghi</a:t>
            </a:r>
            <a:r>
              <a:rPr lang="en-US" altLang="vi-VN" b="1" dirty="0">
                <a:solidFill>
                  <a:prstClr val="black"/>
                </a:solidFill>
                <a:latin typeface="Arial" panose="020B0604020202020204" pitchFamily="34" charset="0"/>
              </a:rPr>
              <a:t> </a:t>
            </a:r>
            <a:r>
              <a:rPr lang="en-US" altLang="vi-VN" b="1" dirty="0" err="1">
                <a:solidFill>
                  <a:prstClr val="black"/>
                </a:solidFill>
                <a:latin typeface="Arial" panose="020B0604020202020204" pitchFamily="34" charset="0"/>
              </a:rPr>
              <a:t>lại</a:t>
            </a:r>
            <a:r>
              <a:rPr lang="en-US" altLang="vi-VN" b="1" dirty="0">
                <a:solidFill>
                  <a:prstClr val="black"/>
                </a:solidFill>
                <a:latin typeface="Arial" panose="020B0604020202020204" pitchFamily="34" charset="0"/>
              </a:rPr>
              <a:t> </a:t>
            </a:r>
            <a:r>
              <a:rPr lang="en-US" altLang="vi-VN" b="1" dirty="0" err="1">
                <a:solidFill>
                  <a:prstClr val="black"/>
                </a:solidFill>
                <a:latin typeface="Arial" panose="020B0604020202020204" pitchFamily="34" charset="0"/>
              </a:rPr>
              <a:t>một</a:t>
            </a:r>
            <a:r>
              <a:rPr lang="en-US" altLang="vi-VN" b="1" dirty="0">
                <a:solidFill>
                  <a:prstClr val="black"/>
                </a:solidFill>
                <a:latin typeface="Arial" panose="020B0604020202020204" pitchFamily="34" charset="0"/>
              </a:rPr>
              <a:t> </a:t>
            </a:r>
            <a:r>
              <a:rPr lang="en-US" altLang="vi-VN" b="1" dirty="0" err="1">
                <a:solidFill>
                  <a:prstClr val="black"/>
                </a:solidFill>
                <a:latin typeface="Arial" panose="020B0604020202020204" pitchFamily="34" charset="0"/>
              </a:rPr>
              <a:t>cách</a:t>
            </a:r>
            <a:r>
              <a:rPr lang="en-US" altLang="vi-VN" b="1" dirty="0">
                <a:solidFill>
                  <a:prstClr val="black"/>
                </a:solidFill>
                <a:latin typeface="Arial" panose="020B0604020202020204" pitchFamily="34" charset="0"/>
              </a:rPr>
              <a:t> </a:t>
            </a:r>
            <a:r>
              <a:rPr lang="en-US" altLang="vi-VN" b="1" dirty="0" err="1">
                <a:solidFill>
                  <a:prstClr val="black"/>
                </a:solidFill>
                <a:latin typeface="Arial" panose="020B0604020202020204" pitchFamily="34" charset="0"/>
              </a:rPr>
              <a:t>ngắn</a:t>
            </a:r>
            <a:r>
              <a:rPr lang="en-US" altLang="vi-VN" b="1" dirty="0">
                <a:solidFill>
                  <a:prstClr val="black"/>
                </a:solidFill>
                <a:latin typeface="Arial" panose="020B0604020202020204" pitchFamily="34" charset="0"/>
              </a:rPr>
              <a:t> </a:t>
            </a:r>
            <a:r>
              <a:rPr lang="en-US" altLang="vi-VN" b="1" dirty="0" err="1">
                <a:solidFill>
                  <a:prstClr val="black"/>
                </a:solidFill>
                <a:latin typeface="Arial" panose="020B0604020202020204" pitchFamily="34" charset="0"/>
              </a:rPr>
              <a:t>gọn</a:t>
            </a:r>
            <a:r>
              <a:rPr lang="en-US" altLang="vi-VN" b="1" dirty="0">
                <a:solidFill>
                  <a:prstClr val="black"/>
                </a:solidFill>
                <a:latin typeface="Arial" panose="020B0604020202020204" pitchFamily="34" charset="0"/>
              </a:rPr>
              <a:t> , </a:t>
            </a:r>
            <a:r>
              <a:rPr lang="en-US" altLang="vi-VN" b="1" dirty="0" err="1">
                <a:solidFill>
                  <a:prstClr val="black"/>
                </a:solidFill>
                <a:latin typeface="Arial" panose="020B0604020202020204" pitchFamily="34" charset="0"/>
              </a:rPr>
              <a:t>trung</a:t>
            </a:r>
            <a:r>
              <a:rPr lang="en-US" altLang="vi-VN" b="1" dirty="0">
                <a:solidFill>
                  <a:prstClr val="black"/>
                </a:solidFill>
                <a:latin typeface="Arial" panose="020B0604020202020204" pitchFamily="34" charset="0"/>
              </a:rPr>
              <a:t> </a:t>
            </a:r>
            <a:r>
              <a:rPr lang="en-US" altLang="vi-VN" b="1" dirty="0" err="1">
                <a:solidFill>
                  <a:prstClr val="black"/>
                </a:solidFill>
                <a:latin typeface="Arial" panose="020B0604020202020204" pitchFamily="34" charset="0"/>
              </a:rPr>
              <a:t>thành</a:t>
            </a:r>
            <a:r>
              <a:rPr lang="en-US" altLang="vi-VN" b="1" dirty="0">
                <a:solidFill>
                  <a:prstClr val="black"/>
                </a:solidFill>
                <a:latin typeface="Arial" panose="020B0604020202020204" pitchFamily="34" charset="0"/>
              </a:rPr>
              <a:t> </a:t>
            </a:r>
            <a:r>
              <a:rPr lang="en-US" altLang="vi-VN" b="1" dirty="0" err="1">
                <a:solidFill>
                  <a:prstClr val="black"/>
                </a:solidFill>
                <a:latin typeface="Arial" panose="020B0604020202020204" pitchFamily="34" charset="0"/>
              </a:rPr>
              <a:t>những</a:t>
            </a:r>
            <a:r>
              <a:rPr lang="en-US" altLang="vi-VN" b="1" dirty="0">
                <a:solidFill>
                  <a:prstClr val="black"/>
                </a:solidFill>
                <a:latin typeface="Arial" panose="020B0604020202020204" pitchFamily="34" charset="0"/>
              </a:rPr>
              <a:t> </a:t>
            </a:r>
            <a:r>
              <a:rPr lang="en-US" altLang="vi-VN" b="1" dirty="0" err="1">
                <a:solidFill>
                  <a:prstClr val="black"/>
                </a:solidFill>
                <a:latin typeface="Arial" panose="020B0604020202020204" pitchFamily="34" charset="0"/>
              </a:rPr>
              <a:t>nội</a:t>
            </a:r>
            <a:r>
              <a:rPr lang="en-US" altLang="vi-VN" b="1" dirty="0">
                <a:solidFill>
                  <a:prstClr val="black"/>
                </a:solidFill>
                <a:latin typeface="Arial" panose="020B0604020202020204" pitchFamily="34" charset="0"/>
              </a:rPr>
              <a:t> dung </a:t>
            </a:r>
            <a:r>
              <a:rPr lang="en-US" altLang="vi-VN" b="1" dirty="0" err="1">
                <a:solidFill>
                  <a:prstClr val="black"/>
                </a:solidFill>
                <a:latin typeface="Arial" panose="020B0604020202020204" pitchFamily="34" charset="0"/>
              </a:rPr>
              <a:t>chính</a:t>
            </a:r>
            <a:r>
              <a:rPr lang="en-US" altLang="vi-VN" b="1" dirty="0">
                <a:solidFill>
                  <a:prstClr val="black"/>
                </a:solidFill>
                <a:latin typeface="Arial" panose="020B0604020202020204" pitchFamily="34" charset="0"/>
              </a:rPr>
              <a:t> </a:t>
            </a:r>
            <a:r>
              <a:rPr lang="en-US" altLang="vi-VN" b="1" dirty="0" err="1">
                <a:solidFill>
                  <a:prstClr val="black"/>
                </a:solidFill>
                <a:latin typeface="Arial" panose="020B0604020202020204" pitchFamily="34" charset="0"/>
              </a:rPr>
              <a:t>của</a:t>
            </a:r>
            <a:r>
              <a:rPr lang="en-US" altLang="vi-VN" b="1" dirty="0">
                <a:solidFill>
                  <a:prstClr val="black"/>
                </a:solidFill>
                <a:latin typeface="Arial" panose="020B0604020202020204" pitchFamily="34" charset="0"/>
              </a:rPr>
              <a:t> </a:t>
            </a:r>
            <a:r>
              <a:rPr lang="en-US" altLang="vi-VN" b="1" dirty="0" err="1">
                <a:solidFill>
                  <a:prstClr val="black"/>
                </a:solidFill>
                <a:latin typeface="Arial" panose="020B0604020202020204" pitchFamily="34" charset="0"/>
              </a:rPr>
              <a:t>văn</a:t>
            </a:r>
            <a:r>
              <a:rPr lang="en-US" altLang="vi-VN" b="1" dirty="0">
                <a:solidFill>
                  <a:prstClr val="black"/>
                </a:solidFill>
                <a:latin typeface="Arial" panose="020B0604020202020204" pitchFamily="34" charset="0"/>
              </a:rPr>
              <a:t> </a:t>
            </a:r>
            <a:r>
              <a:rPr lang="en-US" altLang="vi-VN" b="1" dirty="0" err="1">
                <a:solidFill>
                  <a:prstClr val="black"/>
                </a:solidFill>
                <a:latin typeface="Arial" panose="020B0604020202020204" pitchFamily="34" charset="0"/>
              </a:rPr>
              <a:t>bản</a:t>
            </a:r>
            <a:r>
              <a:rPr lang="en-US" altLang="vi-VN" b="1" dirty="0">
                <a:solidFill>
                  <a:prstClr val="black"/>
                </a:solidFill>
                <a:latin typeface="Arial" panose="020B0604020202020204" pitchFamily="34" charset="0"/>
              </a:rPr>
              <a:t> </a:t>
            </a:r>
            <a:r>
              <a:rPr lang="en-US" altLang="vi-VN" b="1" dirty="0" err="1">
                <a:solidFill>
                  <a:prstClr val="black"/>
                </a:solidFill>
                <a:latin typeface="Arial" panose="020B0604020202020204" pitchFamily="34" charset="0"/>
              </a:rPr>
              <a:t>tự</a:t>
            </a:r>
            <a:r>
              <a:rPr lang="en-US" altLang="vi-VN" b="1" dirty="0">
                <a:solidFill>
                  <a:prstClr val="black"/>
                </a:solidFill>
                <a:latin typeface="Arial" panose="020B0604020202020204" pitchFamily="34" charset="0"/>
              </a:rPr>
              <a:t> </a:t>
            </a:r>
            <a:r>
              <a:rPr lang="en-US" altLang="vi-VN" b="1" dirty="0" err="1">
                <a:solidFill>
                  <a:prstClr val="black"/>
                </a:solidFill>
                <a:latin typeface="Arial" panose="020B0604020202020204" pitchFamily="34" charset="0"/>
              </a:rPr>
              <a:t>sự</a:t>
            </a:r>
            <a:r>
              <a:rPr lang="en-US" altLang="vi-VN" b="1" dirty="0">
                <a:solidFill>
                  <a:prstClr val="black"/>
                </a:solidFill>
                <a:latin typeface="Arial" panose="020B0604020202020204" pitchFamily="34" charset="0"/>
              </a:rPr>
              <a:t>.</a:t>
            </a:r>
            <a:endParaRPr lang="en-US" altLang="vi-VN" sz="2000" b="1" dirty="0">
              <a:solidFill>
                <a:prstClr val="black"/>
              </a:solidFill>
              <a:latin typeface="Arial" panose="020B0604020202020204" pitchFamily="34" charset="0"/>
            </a:endParaRPr>
          </a:p>
        </p:txBody>
      </p:sp>
      <p:sp>
        <p:nvSpPr>
          <p:cNvPr id="6" name="Text Box 7"/>
          <p:cNvSpPr txBox="1">
            <a:spLocks noChangeArrowheads="1"/>
          </p:cNvSpPr>
          <p:nvPr/>
        </p:nvSpPr>
        <p:spPr bwMode="auto">
          <a:xfrm>
            <a:off x="3198322" y="2504238"/>
            <a:ext cx="6530975" cy="16462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defTabSz="457200">
              <a:defRPr>
                <a:solidFill>
                  <a:schemeClr val="tx1"/>
                </a:solidFill>
                <a:latin typeface="Calibri" panose="020F0502020204030204" pitchFamily="34" charset="0"/>
                <a:cs typeface="Arial" panose="020B0604020202020204" pitchFamily="34" charset="0"/>
              </a:defRPr>
            </a:lvl1pPr>
            <a:lvl2pPr marL="742950" indent="-285750" defTabSz="457200">
              <a:defRPr>
                <a:solidFill>
                  <a:schemeClr val="tx1"/>
                </a:solidFill>
                <a:latin typeface="Calibri" panose="020F0502020204030204" pitchFamily="34" charset="0"/>
                <a:cs typeface="Arial" panose="020B0604020202020204" pitchFamily="34" charset="0"/>
              </a:defRPr>
            </a:lvl2pPr>
            <a:lvl3pPr marL="1143000" indent="-228600" defTabSz="457200">
              <a:defRPr>
                <a:solidFill>
                  <a:schemeClr val="tx1"/>
                </a:solidFill>
                <a:latin typeface="Calibri" panose="020F0502020204030204" pitchFamily="34" charset="0"/>
                <a:cs typeface="Arial" panose="020B0604020202020204" pitchFamily="34" charset="0"/>
              </a:defRPr>
            </a:lvl3pPr>
            <a:lvl4pPr marL="1600200" indent="-228600" defTabSz="457200">
              <a:defRPr>
                <a:solidFill>
                  <a:schemeClr val="tx1"/>
                </a:solidFill>
                <a:latin typeface="Calibri" panose="020F0502020204030204" pitchFamily="34" charset="0"/>
                <a:cs typeface="Arial" panose="020B0604020202020204" pitchFamily="34" charset="0"/>
              </a:defRPr>
            </a:lvl4pPr>
            <a:lvl5pPr marL="2057400" indent="-228600" defTabSz="457200">
              <a:defRPr>
                <a:solidFill>
                  <a:schemeClr val="tx1"/>
                </a:solidFill>
                <a:latin typeface="Calibri" panose="020F0502020204030204" pitchFamily="34" charset="0"/>
                <a:cs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spcBef>
                <a:spcPct val="50000"/>
              </a:spcBef>
            </a:pPr>
            <a:r>
              <a:rPr lang="en-US" altLang="vi-VN" sz="2000" b="1" dirty="0">
                <a:solidFill>
                  <a:srgbClr val="FF0000"/>
                </a:solidFill>
                <a:latin typeface="Arial" panose="020B0604020202020204" pitchFamily="34" charset="0"/>
              </a:rPr>
              <a:t>2. </a:t>
            </a:r>
            <a:r>
              <a:rPr lang="en-US" altLang="vi-VN" sz="2000" b="1" dirty="0" err="1">
                <a:solidFill>
                  <a:srgbClr val="FF0000"/>
                </a:solidFill>
                <a:latin typeface="Arial" panose="020B0604020202020204" pitchFamily="34" charset="0"/>
              </a:rPr>
              <a:t>Những</a:t>
            </a:r>
            <a:r>
              <a:rPr lang="en-US" altLang="vi-VN" sz="2000" b="1" dirty="0">
                <a:solidFill>
                  <a:srgbClr val="FF0000"/>
                </a:solidFill>
                <a:latin typeface="Arial" panose="020B0604020202020204" pitchFamily="34" charset="0"/>
              </a:rPr>
              <a:t> </a:t>
            </a:r>
            <a:r>
              <a:rPr lang="en-US" altLang="vi-VN" sz="2000" b="1" dirty="0" err="1">
                <a:solidFill>
                  <a:srgbClr val="FF0000"/>
                </a:solidFill>
                <a:latin typeface="Arial" panose="020B0604020202020204" pitchFamily="34" charset="0"/>
              </a:rPr>
              <a:t>yêu</a:t>
            </a:r>
            <a:r>
              <a:rPr lang="en-US" altLang="vi-VN" sz="2000" b="1" dirty="0">
                <a:solidFill>
                  <a:srgbClr val="FF0000"/>
                </a:solidFill>
                <a:latin typeface="Arial" panose="020B0604020202020204" pitchFamily="34" charset="0"/>
              </a:rPr>
              <a:t> </a:t>
            </a:r>
            <a:r>
              <a:rPr lang="en-US" altLang="vi-VN" sz="2000" b="1" dirty="0" err="1">
                <a:solidFill>
                  <a:srgbClr val="FF0000"/>
                </a:solidFill>
                <a:latin typeface="Arial" panose="020B0604020202020204" pitchFamily="34" charset="0"/>
              </a:rPr>
              <a:t>cầu</a:t>
            </a:r>
            <a:r>
              <a:rPr lang="en-US" altLang="vi-VN" sz="2000" b="1" dirty="0">
                <a:solidFill>
                  <a:srgbClr val="FF0000"/>
                </a:solidFill>
                <a:latin typeface="Arial" panose="020B0604020202020204" pitchFamily="34" charset="0"/>
              </a:rPr>
              <a:t> </a:t>
            </a:r>
            <a:r>
              <a:rPr lang="en-US" altLang="vi-VN" sz="2000" b="1" dirty="0" err="1">
                <a:solidFill>
                  <a:srgbClr val="FF0000"/>
                </a:solidFill>
                <a:latin typeface="Arial" panose="020B0604020202020204" pitchFamily="34" charset="0"/>
              </a:rPr>
              <a:t>đối</a:t>
            </a:r>
            <a:r>
              <a:rPr lang="en-US" altLang="vi-VN" sz="2000" b="1" dirty="0">
                <a:solidFill>
                  <a:srgbClr val="FF0000"/>
                </a:solidFill>
                <a:latin typeface="Arial" panose="020B0604020202020204" pitchFamily="34" charset="0"/>
              </a:rPr>
              <a:t> </a:t>
            </a:r>
            <a:r>
              <a:rPr lang="en-US" altLang="vi-VN" sz="2000" b="1" dirty="0" err="1">
                <a:solidFill>
                  <a:srgbClr val="FF0000"/>
                </a:solidFill>
                <a:latin typeface="Arial" panose="020B0604020202020204" pitchFamily="34" charset="0"/>
              </a:rPr>
              <a:t>với</a:t>
            </a:r>
            <a:r>
              <a:rPr lang="en-US" altLang="vi-VN" sz="2000" b="1" dirty="0">
                <a:solidFill>
                  <a:srgbClr val="FF0000"/>
                </a:solidFill>
                <a:latin typeface="Arial" panose="020B0604020202020204" pitchFamily="34" charset="0"/>
              </a:rPr>
              <a:t> </a:t>
            </a:r>
            <a:r>
              <a:rPr lang="en-US" altLang="vi-VN" sz="2000" b="1" dirty="0" err="1">
                <a:solidFill>
                  <a:srgbClr val="FF0000"/>
                </a:solidFill>
                <a:latin typeface="Arial" panose="020B0604020202020204" pitchFamily="34" charset="0"/>
              </a:rPr>
              <a:t>văn</a:t>
            </a:r>
            <a:r>
              <a:rPr lang="en-US" altLang="vi-VN" sz="2000" b="1" dirty="0">
                <a:solidFill>
                  <a:srgbClr val="FF0000"/>
                </a:solidFill>
                <a:latin typeface="Arial" panose="020B0604020202020204" pitchFamily="34" charset="0"/>
              </a:rPr>
              <a:t> </a:t>
            </a:r>
            <a:r>
              <a:rPr lang="en-US" altLang="vi-VN" sz="2000" b="1" dirty="0" err="1">
                <a:solidFill>
                  <a:srgbClr val="FF0000"/>
                </a:solidFill>
                <a:latin typeface="Arial" panose="020B0604020202020204" pitchFamily="34" charset="0"/>
              </a:rPr>
              <a:t>bản</a:t>
            </a:r>
            <a:r>
              <a:rPr lang="en-US" altLang="vi-VN" sz="2000" b="1" dirty="0">
                <a:solidFill>
                  <a:srgbClr val="FF0000"/>
                </a:solidFill>
                <a:latin typeface="Arial" panose="020B0604020202020204" pitchFamily="34" charset="0"/>
              </a:rPr>
              <a:t> </a:t>
            </a:r>
            <a:r>
              <a:rPr lang="en-US" altLang="vi-VN" sz="2000" b="1" dirty="0" err="1">
                <a:solidFill>
                  <a:srgbClr val="FF0000"/>
                </a:solidFill>
                <a:latin typeface="Arial" panose="020B0604020202020204" pitchFamily="34" charset="0"/>
              </a:rPr>
              <a:t>tóm</a:t>
            </a:r>
            <a:r>
              <a:rPr lang="en-US" altLang="vi-VN" sz="2000" b="1" dirty="0">
                <a:solidFill>
                  <a:srgbClr val="FF0000"/>
                </a:solidFill>
                <a:latin typeface="Arial" panose="020B0604020202020204" pitchFamily="34" charset="0"/>
              </a:rPr>
              <a:t> </a:t>
            </a:r>
            <a:r>
              <a:rPr lang="en-US" altLang="vi-VN" sz="2000" b="1" dirty="0" err="1">
                <a:solidFill>
                  <a:srgbClr val="FF0000"/>
                </a:solidFill>
                <a:latin typeface="Arial" panose="020B0604020202020204" pitchFamily="34" charset="0"/>
              </a:rPr>
              <a:t>tắt</a:t>
            </a:r>
            <a:r>
              <a:rPr lang="en-US" altLang="vi-VN" sz="2000" b="1" dirty="0">
                <a:solidFill>
                  <a:srgbClr val="FF0000"/>
                </a:solidFill>
                <a:latin typeface="Arial" panose="020B0604020202020204" pitchFamily="34" charset="0"/>
              </a:rPr>
              <a:t>: </a:t>
            </a:r>
          </a:p>
          <a:p>
            <a:pPr eaLnBrk="1" hangingPunct="1">
              <a:spcBef>
                <a:spcPct val="50000"/>
              </a:spcBef>
            </a:pPr>
            <a:r>
              <a:rPr lang="en-US" altLang="vi-VN" b="1" dirty="0">
                <a:solidFill>
                  <a:srgbClr val="0D0D0D"/>
                </a:solidFill>
                <a:latin typeface="Arial" panose="020B0604020202020204" pitchFamily="34" charset="0"/>
              </a:rPr>
              <a:t>	- </a:t>
            </a:r>
            <a:r>
              <a:rPr lang="en-US" altLang="vi-VN" b="1" dirty="0" err="1">
                <a:solidFill>
                  <a:srgbClr val="0D0D0D"/>
                </a:solidFill>
                <a:latin typeface="Arial" panose="020B0604020202020204" pitchFamily="34" charset="0"/>
              </a:rPr>
              <a:t>Ngắn</a:t>
            </a:r>
            <a:r>
              <a:rPr lang="en-US" altLang="vi-VN" b="1" dirty="0">
                <a:solidFill>
                  <a:srgbClr val="0D0D0D"/>
                </a:solidFill>
                <a:latin typeface="Arial" panose="020B0604020202020204" pitchFamily="34" charset="0"/>
              </a:rPr>
              <a:t> </a:t>
            </a:r>
            <a:r>
              <a:rPr lang="en-US" altLang="vi-VN" b="1" dirty="0" err="1">
                <a:solidFill>
                  <a:srgbClr val="0D0D0D"/>
                </a:solidFill>
                <a:latin typeface="Arial" panose="020B0604020202020204" pitchFamily="34" charset="0"/>
              </a:rPr>
              <a:t>gọn</a:t>
            </a:r>
            <a:r>
              <a:rPr lang="en-US" altLang="vi-VN" b="1" dirty="0">
                <a:solidFill>
                  <a:srgbClr val="0D0D0D"/>
                </a:solidFill>
                <a:latin typeface="Arial" panose="020B0604020202020204" pitchFamily="34" charset="0"/>
              </a:rPr>
              <a:t>.</a:t>
            </a:r>
          </a:p>
          <a:p>
            <a:pPr eaLnBrk="1" hangingPunct="1">
              <a:spcBef>
                <a:spcPct val="50000"/>
              </a:spcBef>
            </a:pPr>
            <a:r>
              <a:rPr lang="en-US" altLang="vi-VN" b="1" dirty="0">
                <a:solidFill>
                  <a:srgbClr val="0D0D0D"/>
                </a:solidFill>
                <a:latin typeface="Arial" panose="020B0604020202020204" pitchFamily="34" charset="0"/>
              </a:rPr>
              <a:t>	- </a:t>
            </a:r>
            <a:r>
              <a:rPr lang="en-US" altLang="vi-VN" b="1" dirty="0" err="1">
                <a:solidFill>
                  <a:srgbClr val="0D0D0D"/>
                </a:solidFill>
                <a:latin typeface="Arial" panose="020B0604020202020204" pitchFamily="34" charset="0"/>
              </a:rPr>
              <a:t>Nêu</a:t>
            </a:r>
            <a:r>
              <a:rPr lang="en-US" altLang="vi-VN" b="1" dirty="0">
                <a:solidFill>
                  <a:srgbClr val="0D0D0D"/>
                </a:solidFill>
                <a:latin typeface="Arial" panose="020B0604020202020204" pitchFamily="34" charset="0"/>
              </a:rPr>
              <a:t> </a:t>
            </a:r>
            <a:r>
              <a:rPr lang="en-US" altLang="vi-VN" b="1" dirty="0" err="1">
                <a:solidFill>
                  <a:srgbClr val="0D0D0D"/>
                </a:solidFill>
                <a:latin typeface="Arial" panose="020B0604020202020204" pitchFamily="34" charset="0"/>
              </a:rPr>
              <a:t>nhân</a:t>
            </a:r>
            <a:r>
              <a:rPr lang="en-US" altLang="vi-VN" b="1" dirty="0">
                <a:solidFill>
                  <a:srgbClr val="0D0D0D"/>
                </a:solidFill>
                <a:latin typeface="Arial" panose="020B0604020202020204" pitchFamily="34" charset="0"/>
              </a:rPr>
              <a:t> </a:t>
            </a:r>
            <a:r>
              <a:rPr lang="en-US" altLang="vi-VN" b="1" dirty="0" err="1">
                <a:solidFill>
                  <a:srgbClr val="0D0D0D"/>
                </a:solidFill>
                <a:latin typeface="Arial" panose="020B0604020202020204" pitchFamily="34" charset="0"/>
              </a:rPr>
              <a:t>vật</a:t>
            </a:r>
            <a:r>
              <a:rPr lang="en-US" altLang="vi-VN" b="1" dirty="0">
                <a:solidFill>
                  <a:srgbClr val="0D0D0D"/>
                </a:solidFill>
                <a:latin typeface="Arial" panose="020B0604020202020204" pitchFamily="34" charset="0"/>
              </a:rPr>
              <a:t> </a:t>
            </a:r>
            <a:r>
              <a:rPr lang="en-US" altLang="vi-VN" b="1" dirty="0" err="1">
                <a:solidFill>
                  <a:srgbClr val="0D0D0D"/>
                </a:solidFill>
                <a:latin typeface="Arial" panose="020B0604020202020204" pitchFamily="34" charset="0"/>
              </a:rPr>
              <a:t>chính</a:t>
            </a:r>
            <a:r>
              <a:rPr lang="en-US" altLang="vi-VN" b="1" dirty="0">
                <a:solidFill>
                  <a:srgbClr val="0D0D0D"/>
                </a:solidFill>
                <a:latin typeface="Arial" panose="020B0604020202020204" pitchFamily="34" charset="0"/>
              </a:rPr>
              <a:t> </a:t>
            </a:r>
            <a:r>
              <a:rPr lang="en-US" altLang="vi-VN" b="1" dirty="0" err="1">
                <a:solidFill>
                  <a:srgbClr val="0D0D0D"/>
                </a:solidFill>
                <a:latin typeface="Arial" panose="020B0604020202020204" pitchFamily="34" charset="0"/>
              </a:rPr>
              <a:t>và</a:t>
            </a:r>
            <a:r>
              <a:rPr lang="en-US" altLang="vi-VN" b="1" dirty="0">
                <a:solidFill>
                  <a:srgbClr val="0D0D0D"/>
                </a:solidFill>
                <a:latin typeface="Arial" panose="020B0604020202020204" pitchFamily="34" charset="0"/>
              </a:rPr>
              <a:t> </a:t>
            </a:r>
            <a:r>
              <a:rPr lang="en-US" altLang="vi-VN" b="1" dirty="0" err="1">
                <a:solidFill>
                  <a:srgbClr val="0D0D0D"/>
                </a:solidFill>
                <a:latin typeface="Arial" panose="020B0604020202020204" pitchFamily="34" charset="0"/>
              </a:rPr>
              <a:t>sự</a:t>
            </a:r>
            <a:r>
              <a:rPr lang="en-US" altLang="vi-VN" b="1" dirty="0">
                <a:solidFill>
                  <a:srgbClr val="0D0D0D"/>
                </a:solidFill>
                <a:latin typeface="Arial" panose="020B0604020202020204" pitchFamily="34" charset="0"/>
              </a:rPr>
              <a:t> </a:t>
            </a:r>
            <a:r>
              <a:rPr lang="en-US" altLang="vi-VN" b="1" dirty="0" err="1">
                <a:solidFill>
                  <a:srgbClr val="0D0D0D"/>
                </a:solidFill>
                <a:latin typeface="Arial" panose="020B0604020202020204" pitchFamily="34" charset="0"/>
              </a:rPr>
              <a:t>việc</a:t>
            </a:r>
            <a:r>
              <a:rPr lang="en-US" altLang="vi-VN" b="1" dirty="0">
                <a:solidFill>
                  <a:srgbClr val="0D0D0D"/>
                </a:solidFill>
                <a:latin typeface="Arial" panose="020B0604020202020204" pitchFamily="34" charset="0"/>
              </a:rPr>
              <a:t> </a:t>
            </a:r>
            <a:r>
              <a:rPr lang="en-US" altLang="vi-VN" b="1" dirty="0" err="1">
                <a:solidFill>
                  <a:srgbClr val="0D0D0D"/>
                </a:solidFill>
                <a:latin typeface="Arial" panose="020B0604020202020204" pitchFamily="34" charset="0"/>
              </a:rPr>
              <a:t>tiêu</a:t>
            </a:r>
            <a:r>
              <a:rPr lang="en-US" altLang="vi-VN" b="1" dirty="0">
                <a:solidFill>
                  <a:srgbClr val="0D0D0D"/>
                </a:solidFill>
                <a:latin typeface="Arial" panose="020B0604020202020204" pitchFamily="34" charset="0"/>
              </a:rPr>
              <a:t> </a:t>
            </a:r>
            <a:r>
              <a:rPr lang="en-US" altLang="vi-VN" b="1" dirty="0" err="1">
                <a:solidFill>
                  <a:srgbClr val="0D0D0D"/>
                </a:solidFill>
                <a:latin typeface="Arial" panose="020B0604020202020204" pitchFamily="34" charset="0"/>
              </a:rPr>
              <a:t>biểu</a:t>
            </a:r>
            <a:r>
              <a:rPr lang="en-US" altLang="vi-VN" b="1" dirty="0">
                <a:solidFill>
                  <a:srgbClr val="0D0D0D"/>
                </a:solidFill>
                <a:latin typeface="Arial" panose="020B0604020202020204" pitchFamily="34" charset="0"/>
              </a:rPr>
              <a:t> .</a:t>
            </a:r>
          </a:p>
          <a:p>
            <a:pPr eaLnBrk="1" hangingPunct="1">
              <a:spcBef>
                <a:spcPct val="50000"/>
              </a:spcBef>
            </a:pPr>
            <a:r>
              <a:rPr lang="en-US" altLang="vi-VN" b="1" dirty="0">
                <a:solidFill>
                  <a:srgbClr val="0D0D0D"/>
                </a:solidFill>
                <a:latin typeface="Arial" panose="020B0604020202020204" pitchFamily="34" charset="0"/>
              </a:rPr>
              <a:t>	- </a:t>
            </a:r>
            <a:r>
              <a:rPr lang="en-US" altLang="vi-VN" b="1" dirty="0" err="1">
                <a:solidFill>
                  <a:srgbClr val="0D0D0D"/>
                </a:solidFill>
                <a:latin typeface="Arial" panose="020B0604020202020204" pitchFamily="34" charset="0"/>
              </a:rPr>
              <a:t>Lời</a:t>
            </a:r>
            <a:r>
              <a:rPr lang="en-US" altLang="vi-VN" b="1" dirty="0">
                <a:solidFill>
                  <a:srgbClr val="0D0D0D"/>
                </a:solidFill>
                <a:latin typeface="Arial" panose="020B0604020202020204" pitchFamily="34" charset="0"/>
              </a:rPr>
              <a:t> </a:t>
            </a:r>
            <a:r>
              <a:rPr lang="en-US" altLang="vi-VN" b="1" dirty="0" err="1">
                <a:solidFill>
                  <a:srgbClr val="0D0D0D"/>
                </a:solidFill>
                <a:latin typeface="Arial" panose="020B0604020202020204" pitchFamily="34" charset="0"/>
              </a:rPr>
              <a:t>văn</a:t>
            </a:r>
            <a:r>
              <a:rPr lang="en-US" altLang="vi-VN" b="1" dirty="0">
                <a:solidFill>
                  <a:srgbClr val="0D0D0D"/>
                </a:solidFill>
                <a:latin typeface="Arial" panose="020B0604020202020204" pitchFamily="34" charset="0"/>
              </a:rPr>
              <a:t> </a:t>
            </a:r>
            <a:r>
              <a:rPr lang="en-US" altLang="vi-VN" b="1" dirty="0" err="1">
                <a:solidFill>
                  <a:srgbClr val="0D0D0D"/>
                </a:solidFill>
                <a:latin typeface="Arial" panose="020B0604020202020204" pitchFamily="34" charset="0"/>
              </a:rPr>
              <a:t>của</a:t>
            </a:r>
            <a:r>
              <a:rPr lang="en-US" altLang="vi-VN" b="1" dirty="0">
                <a:solidFill>
                  <a:srgbClr val="0D0D0D"/>
                </a:solidFill>
                <a:latin typeface="Arial" panose="020B0604020202020204" pitchFamily="34" charset="0"/>
              </a:rPr>
              <a:t> </a:t>
            </a:r>
            <a:r>
              <a:rPr lang="en-US" altLang="vi-VN" b="1" dirty="0" err="1">
                <a:solidFill>
                  <a:srgbClr val="0D0D0D"/>
                </a:solidFill>
                <a:latin typeface="Arial" panose="020B0604020202020204" pitchFamily="34" charset="0"/>
              </a:rPr>
              <a:t>người</a:t>
            </a:r>
            <a:r>
              <a:rPr lang="en-US" altLang="vi-VN" b="1" dirty="0">
                <a:solidFill>
                  <a:srgbClr val="0D0D0D"/>
                </a:solidFill>
                <a:latin typeface="Arial" panose="020B0604020202020204" pitchFamily="34" charset="0"/>
              </a:rPr>
              <a:t> </a:t>
            </a:r>
            <a:r>
              <a:rPr lang="en-US" altLang="vi-VN" b="1" dirty="0" err="1">
                <a:solidFill>
                  <a:srgbClr val="0D0D0D"/>
                </a:solidFill>
                <a:latin typeface="Arial" panose="020B0604020202020204" pitchFamily="34" charset="0"/>
              </a:rPr>
              <a:t>tóm</a:t>
            </a:r>
            <a:r>
              <a:rPr lang="en-US" altLang="vi-VN" b="1" dirty="0">
                <a:solidFill>
                  <a:srgbClr val="0D0D0D"/>
                </a:solidFill>
                <a:latin typeface="Arial" panose="020B0604020202020204" pitchFamily="34" charset="0"/>
              </a:rPr>
              <a:t> </a:t>
            </a:r>
            <a:r>
              <a:rPr lang="en-US" altLang="vi-VN" b="1" dirty="0" err="1">
                <a:solidFill>
                  <a:srgbClr val="0D0D0D"/>
                </a:solidFill>
                <a:latin typeface="Arial" panose="020B0604020202020204" pitchFamily="34" charset="0"/>
              </a:rPr>
              <a:t>tắt</a:t>
            </a:r>
            <a:r>
              <a:rPr lang="en-US" altLang="vi-VN" b="1" dirty="0">
                <a:solidFill>
                  <a:srgbClr val="0D0D0D"/>
                </a:solidFill>
                <a:latin typeface="Arial" panose="020B0604020202020204" pitchFamily="34" charset="0"/>
              </a:rPr>
              <a:t>.</a:t>
            </a:r>
          </a:p>
        </p:txBody>
      </p:sp>
      <p:sp>
        <p:nvSpPr>
          <p:cNvPr id="7" name="Text Box 8"/>
          <p:cNvSpPr txBox="1">
            <a:spLocks noChangeArrowheads="1"/>
          </p:cNvSpPr>
          <p:nvPr/>
        </p:nvSpPr>
        <p:spPr bwMode="auto">
          <a:xfrm>
            <a:off x="3198322" y="4178371"/>
            <a:ext cx="6392863" cy="2108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defTabSz="457200">
              <a:defRPr>
                <a:solidFill>
                  <a:schemeClr val="tx1"/>
                </a:solidFill>
                <a:latin typeface="Calibri" panose="020F0502020204030204" pitchFamily="34" charset="0"/>
                <a:cs typeface="Arial" panose="020B0604020202020204" pitchFamily="34" charset="0"/>
              </a:defRPr>
            </a:lvl1pPr>
            <a:lvl2pPr marL="742950" indent="-285750" defTabSz="457200">
              <a:defRPr>
                <a:solidFill>
                  <a:schemeClr val="tx1"/>
                </a:solidFill>
                <a:latin typeface="Calibri" panose="020F0502020204030204" pitchFamily="34" charset="0"/>
                <a:cs typeface="Arial" panose="020B0604020202020204" pitchFamily="34" charset="0"/>
              </a:defRPr>
            </a:lvl2pPr>
            <a:lvl3pPr marL="1143000" indent="-228600" defTabSz="457200">
              <a:defRPr>
                <a:solidFill>
                  <a:schemeClr val="tx1"/>
                </a:solidFill>
                <a:latin typeface="Calibri" panose="020F0502020204030204" pitchFamily="34" charset="0"/>
                <a:cs typeface="Arial" panose="020B0604020202020204" pitchFamily="34" charset="0"/>
              </a:defRPr>
            </a:lvl3pPr>
            <a:lvl4pPr marL="1600200" indent="-228600" defTabSz="457200">
              <a:defRPr>
                <a:solidFill>
                  <a:schemeClr val="tx1"/>
                </a:solidFill>
                <a:latin typeface="Calibri" panose="020F0502020204030204" pitchFamily="34" charset="0"/>
                <a:cs typeface="Arial" panose="020B0604020202020204" pitchFamily="34" charset="0"/>
              </a:defRPr>
            </a:lvl4pPr>
            <a:lvl5pPr marL="2057400" indent="-228600" defTabSz="457200">
              <a:defRPr>
                <a:solidFill>
                  <a:schemeClr val="tx1"/>
                </a:solidFill>
                <a:latin typeface="Calibri" panose="020F0502020204030204" pitchFamily="34" charset="0"/>
                <a:cs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spcBef>
                <a:spcPct val="50000"/>
              </a:spcBef>
            </a:pPr>
            <a:r>
              <a:rPr lang="en-US" altLang="vi-VN" sz="2000" b="1" dirty="0">
                <a:solidFill>
                  <a:srgbClr val="FF0000"/>
                </a:solidFill>
                <a:latin typeface="Arial" panose="020B0604020202020204" pitchFamily="34" charset="0"/>
              </a:rPr>
              <a:t>3. </a:t>
            </a:r>
            <a:r>
              <a:rPr lang="en-US" altLang="vi-VN" sz="2000" b="1" dirty="0" err="1">
                <a:solidFill>
                  <a:srgbClr val="FF0000"/>
                </a:solidFill>
                <a:latin typeface="Arial" panose="020B0604020202020204" pitchFamily="34" charset="0"/>
              </a:rPr>
              <a:t>Các</a:t>
            </a:r>
            <a:r>
              <a:rPr lang="en-US" altLang="vi-VN" sz="2000" b="1" dirty="0">
                <a:solidFill>
                  <a:srgbClr val="FF0000"/>
                </a:solidFill>
                <a:latin typeface="Arial" panose="020B0604020202020204" pitchFamily="34" charset="0"/>
              </a:rPr>
              <a:t> </a:t>
            </a:r>
            <a:r>
              <a:rPr lang="en-US" altLang="vi-VN" sz="2000" b="1" dirty="0" err="1">
                <a:solidFill>
                  <a:srgbClr val="FF0000"/>
                </a:solidFill>
                <a:latin typeface="Arial" panose="020B0604020202020204" pitchFamily="34" charset="0"/>
              </a:rPr>
              <a:t>bước</a:t>
            </a:r>
            <a:r>
              <a:rPr lang="en-US" altLang="vi-VN" sz="2000" b="1" dirty="0">
                <a:solidFill>
                  <a:srgbClr val="FF0000"/>
                </a:solidFill>
                <a:latin typeface="Arial" panose="020B0604020202020204" pitchFamily="34" charset="0"/>
              </a:rPr>
              <a:t> </a:t>
            </a:r>
            <a:r>
              <a:rPr lang="en-US" altLang="vi-VN" sz="2000" b="1" dirty="0" err="1">
                <a:solidFill>
                  <a:srgbClr val="FF0000"/>
                </a:solidFill>
                <a:latin typeface="Arial" panose="020B0604020202020204" pitchFamily="34" charset="0"/>
              </a:rPr>
              <a:t>tóm</a:t>
            </a:r>
            <a:r>
              <a:rPr lang="en-US" altLang="vi-VN" sz="2000" b="1" dirty="0">
                <a:solidFill>
                  <a:srgbClr val="FF0000"/>
                </a:solidFill>
                <a:latin typeface="Arial" panose="020B0604020202020204" pitchFamily="34" charset="0"/>
              </a:rPr>
              <a:t> </a:t>
            </a:r>
            <a:r>
              <a:rPr lang="en-US" altLang="vi-VN" sz="2000" b="1" dirty="0" err="1">
                <a:solidFill>
                  <a:srgbClr val="FF0000"/>
                </a:solidFill>
                <a:latin typeface="Arial" panose="020B0604020202020204" pitchFamily="34" charset="0"/>
              </a:rPr>
              <a:t>tắt</a:t>
            </a:r>
            <a:r>
              <a:rPr lang="en-US" altLang="vi-VN" sz="2000" b="1" dirty="0">
                <a:solidFill>
                  <a:srgbClr val="FF0000"/>
                </a:solidFill>
                <a:latin typeface="Arial" panose="020B0604020202020204" pitchFamily="34" charset="0"/>
              </a:rPr>
              <a:t> </a:t>
            </a:r>
            <a:r>
              <a:rPr lang="en-US" altLang="vi-VN" sz="2000" b="1" dirty="0" err="1">
                <a:solidFill>
                  <a:srgbClr val="FF0000"/>
                </a:solidFill>
                <a:latin typeface="Arial" panose="020B0604020202020204" pitchFamily="34" charset="0"/>
              </a:rPr>
              <a:t>văn</a:t>
            </a:r>
            <a:r>
              <a:rPr lang="en-US" altLang="vi-VN" sz="2000" b="1" dirty="0">
                <a:solidFill>
                  <a:srgbClr val="FF0000"/>
                </a:solidFill>
                <a:latin typeface="Arial" panose="020B0604020202020204" pitchFamily="34" charset="0"/>
              </a:rPr>
              <a:t> </a:t>
            </a:r>
            <a:r>
              <a:rPr lang="en-US" altLang="vi-VN" sz="2000" b="1" dirty="0" err="1">
                <a:solidFill>
                  <a:srgbClr val="FF0000"/>
                </a:solidFill>
                <a:latin typeface="Arial" panose="020B0604020202020204" pitchFamily="34" charset="0"/>
              </a:rPr>
              <a:t>bản</a:t>
            </a:r>
            <a:r>
              <a:rPr lang="en-US" altLang="vi-VN" sz="2000" b="1" dirty="0">
                <a:solidFill>
                  <a:srgbClr val="FF0000"/>
                </a:solidFill>
                <a:latin typeface="Arial" panose="020B0604020202020204" pitchFamily="34" charset="0"/>
              </a:rPr>
              <a:t>: </a:t>
            </a:r>
          </a:p>
          <a:p>
            <a:pPr eaLnBrk="1" hangingPunct="1">
              <a:spcBef>
                <a:spcPct val="50000"/>
              </a:spcBef>
            </a:pPr>
            <a:r>
              <a:rPr lang="en-US" altLang="vi-VN" sz="2000" b="1" dirty="0">
                <a:solidFill>
                  <a:srgbClr val="000000"/>
                </a:solidFill>
                <a:latin typeface="Arial" panose="020B0604020202020204" pitchFamily="34" charset="0"/>
              </a:rPr>
              <a:t>	</a:t>
            </a:r>
            <a:r>
              <a:rPr lang="en-US" altLang="vi-VN" b="1" dirty="0">
                <a:solidFill>
                  <a:srgbClr val="262626"/>
                </a:solidFill>
                <a:latin typeface="Arial" panose="020B0604020202020204" pitchFamily="34" charset="0"/>
              </a:rPr>
              <a:t>- </a:t>
            </a:r>
            <a:r>
              <a:rPr lang="en-US" altLang="vi-VN" b="1" dirty="0" err="1">
                <a:solidFill>
                  <a:srgbClr val="262626"/>
                </a:solidFill>
                <a:latin typeface="Arial" panose="020B0604020202020204" pitchFamily="34" charset="0"/>
              </a:rPr>
              <a:t>Đọc</a:t>
            </a:r>
            <a:r>
              <a:rPr lang="en-US" altLang="vi-VN" b="1" dirty="0">
                <a:solidFill>
                  <a:srgbClr val="262626"/>
                </a:solidFill>
                <a:latin typeface="Arial" panose="020B0604020202020204" pitchFamily="34" charset="0"/>
              </a:rPr>
              <a:t> </a:t>
            </a:r>
            <a:r>
              <a:rPr lang="en-US" altLang="vi-VN" b="1" dirty="0" err="1">
                <a:solidFill>
                  <a:srgbClr val="262626"/>
                </a:solidFill>
                <a:latin typeface="Arial" panose="020B0604020202020204" pitchFamily="34" charset="0"/>
              </a:rPr>
              <a:t>kĩ</a:t>
            </a:r>
            <a:r>
              <a:rPr lang="en-US" altLang="vi-VN" b="1" dirty="0">
                <a:solidFill>
                  <a:srgbClr val="262626"/>
                </a:solidFill>
                <a:latin typeface="Arial" panose="020B0604020202020204" pitchFamily="34" charset="0"/>
              </a:rPr>
              <a:t> </a:t>
            </a:r>
            <a:r>
              <a:rPr lang="en-US" altLang="vi-VN" b="1" dirty="0" err="1">
                <a:solidFill>
                  <a:srgbClr val="262626"/>
                </a:solidFill>
                <a:latin typeface="Arial" panose="020B0604020202020204" pitchFamily="34" charset="0"/>
              </a:rPr>
              <a:t>tác</a:t>
            </a:r>
            <a:r>
              <a:rPr lang="en-US" altLang="vi-VN" b="1" dirty="0">
                <a:solidFill>
                  <a:srgbClr val="262626"/>
                </a:solidFill>
                <a:latin typeface="Arial" panose="020B0604020202020204" pitchFamily="34" charset="0"/>
              </a:rPr>
              <a:t> </a:t>
            </a:r>
            <a:r>
              <a:rPr lang="en-US" altLang="vi-VN" b="1" dirty="0" err="1">
                <a:solidFill>
                  <a:srgbClr val="262626"/>
                </a:solidFill>
                <a:latin typeface="Arial" panose="020B0604020202020204" pitchFamily="34" charset="0"/>
              </a:rPr>
              <a:t>phẩm</a:t>
            </a:r>
            <a:r>
              <a:rPr lang="en-US" altLang="vi-VN" b="1" dirty="0">
                <a:solidFill>
                  <a:srgbClr val="262626"/>
                </a:solidFill>
                <a:latin typeface="Arial" panose="020B0604020202020204" pitchFamily="34" charset="0"/>
              </a:rPr>
              <a:t>.</a:t>
            </a:r>
          </a:p>
          <a:p>
            <a:pPr eaLnBrk="1" hangingPunct="1">
              <a:spcBef>
                <a:spcPct val="50000"/>
              </a:spcBef>
            </a:pPr>
            <a:r>
              <a:rPr lang="en-US" altLang="vi-VN" b="1" dirty="0">
                <a:solidFill>
                  <a:srgbClr val="262626"/>
                </a:solidFill>
                <a:latin typeface="Arial" panose="020B0604020202020204" pitchFamily="34" charset="0"/>
              </a:rPr>
              <a:t>	- </a:t>
            </a:r>
            <a:r>
              <a:rPr lang="en-US" altLang="vi-VN" b="1" dirty="0" err="1">
                <a:solidFill>
                  <a:srgbClr val="262626"/>
                </a:solidFill>
                <a:latin typeface="Arial" panose="020B0604020202020204" pitchFamily="34" charset="0"/>
              </a:rPr>
              <a:t>Xác</a:t>
            </a:r>
            <a:r>
              <a:rPr lang="en-US" altLang="vi-VN" b="1" dirty="0">
                <a:solidFill>
                  <a:srgbClr val="262626"/>
                </a:solidFill>
                <a:latin typeface="Arial" panose="020B0604020202020204" pitchFamily="34" charset="0"/>
              </a:rPr>
              <a:t> </a:t>
            </a:r>
            <a:r>
              <a:rPr lang="en-US" altLang="vi-VN" b="1" dirty="0" err="1">
                <a:solidFill>
                  <a:srgbClr val="262626"/>
                </a:solidFill>
                <a:latin typeface="Arial" panose="020B0604020202020204" pitchFamily="34" charset="0"/>
              </a:rPr>
              <a:t>định</a:t>
            </a:r>
            <a:r>
              <a:rPr lang="en-US" altLang="vi-VN" b="1" dirty="0">
                <a:solidFill>
                  <a:srgbClr val="262626"/>
                </a:solidFill>
                <a:latin typeface="Arial" panose="020B0604020202020204" pitchFamily="34" charset="0"/>
              </a:rPr>
              <a:t> </a:t>
            </a:r>
            <a:r>
              <a:rPr lang="en-US" altLang="vi-VN" b="1" dirty="0" err="1">
                <a:solidFill>
                  <a:srgbClr val="262626"/>
                </a:solidFill>
                <a:latin typeface="Arial" panose="020B0604020202020204" pitchFamily="34" charset="0"/>
              </a:rPr>
              <a:t>nội</a:t>
            </a:r>
            <a:r>
              <a:rPr lang="en-US" altLang="vi-VN" b="1" dirty="0">
                <a:solidFill>
                  <a:srgbClr val="262626"/>
                </a:solidFill>
                <a:latin typeface="Arial" panose="020B0604020202020204" pitchFamily="34" charset="0"/>
              </a:rPr>
              <a:t> dung </a:t>
            </a:r>
            <a:r>
              <a:rPr lang="en-US" altLang="vi-VN" b="1" dirty="0" err="1">
                <a:solidFill>
                  <a:srgbClr val="262626"/>
                </a:solidFill>
                <a:latin typeface="Arial" panose="020B0604020202020204" pitchFamily="34" charset="0"/>
              </a:rPr>
              <a:t>chính</a:t>
            </a:r>
            <a:r>
              <a:rPr lang="en-US" altLang="vi-VN" b="1" dirty="0">
                <a:solidFill>
                  <a:srgbClr val="262626"/>
                </a:solidFill>
                <a:latin typeface="Arial" panose="020B0604020202020204" pitchFamily="34" charset="0"/>
              </a:rPr>
              <a:t> , </a:t>
            </a:r>
            <a:r>
              <a:rPr lang="en-US" altLang="vi-VN" b="1" dirty="0" err="1">
                <a:solidFill>
                  <a:srgbClr val="262626"/>
                </a:solidFill>
                <a:latin typeface="Arial" panose="020B0604020202020204" pitchFamily="34" charset="0"/>
              </a:rPr>
              <a:t>nhân</a:t>
            </a:r>
            <a:r>
              <a:rPr lang="en-US" altLang="vi-VN" b="1" dirty="0">
                <a:solidFill>
                  <a:srgbClr val="262626"/>
                </a:solidFill>
                <a:latin typeface="Arial" panose="020B0604020202020204" pitchFamily="34" charset="0"/>
              </a:rPr>
              <a:t> </a:t>
            </a:r>
            <a:r>
              <a:rPr lang="en-US" altLang="vi-VN" b="1" dirty="0" err="1">
                <a:solidFill>
                  <a:srgbClr val="262626"/>
                </a:solidFill>
                <a:latin typeface="Arial" panose="020B0604020202020204" pitchFamily="34" charset="0"/>
              </a:rPr>
              <a:t>vật</a:t>
            </a:r>
            <a:r>
              <a:rPr lang="en-US" altLang="vi-VN" b="1" dirty="0">
                <a:solidFill>
                  <a:srgbClr val="262626"/>
                </a:solidFill>
                <a:latin typeface="Arial" panose="020B0604020202020204" pitchFamily="34" charset="0"/>
              </a:rPr>
              <a:t> , </a:t>
            </a:r>
            <a:r>
              <a:rPr lang="en-US" altLang="vi-VN" b="1" dirty="0" err="1">
                <a:solidFill>
                  <a:srgbClr val="262626"/>
                </a:solidFill>
                <a:latin typeface="Arial" panose="020B0604020202020204" pitchFamily="34" charset="0"/>
              </a:rPr>
              <a:t>sự</a:t>
            </a:r>
            <a:r>
              <a:rPr lang="en-US" altLang="vi-VN" b="1" dirty="0">
                <a:solidFill>
                  <a:srgbClr val="262626"/>
                </a:solidFill>
                <a:latin typeface="Arial" panose="020B0604020202020204" pitchFamily="34" charset="0"/>
              </a:rPr>
              <a:t> </a:t>
            </a:r>
            <a:r>
              <a:rPr lang="en-US" altLang="vi-VN" b="1" dirty="0" err="1">
                <a:solidFill>
                  <a:srgbClr val="262626"/>
                </a:solidFill>
                <a:latin typeface="Arial" panose="020B0604020202020204" pitchFamily="34" charset="0"/>
              </a:rPr>
              <a:t>việc</a:t>
            </a:r>
            <a:r>
              <a:rPr lang="en-US" altLang="vi-VN" b="1" dirty="0">
                <a:solidFill>
                  <a:srgbClr val="262626"/>
                </a:solidFill>
                <a:latin typeface="Arial" panose="020B0604020202020204" pitchFamily="34" charset="0"/>
              </a:rPr>
              <a:t>.</a:t>
            </a:r>
          </a:p>
          <a:p>
            <a:pPr eaLnBrk="1" hangingPunct="1">
              <a:spcBef>
                <a:spcPct val="50000"/>
              </a:spcBef>
            </a:pPr>
            <a:r>
              <a:rPr lang="en-US" altLang="vi-VN" b="1" dirty="0">
                <a:solidFill>
                  <a:srgbClr val="262626"/>
                </a:solidFill>
                <a:latin typeface="Arial" panose="020B0604020202020204" pitchFamily="34" charset="0"/>
              </a:rPr>
              <a:t>	- </a:t>
            </a:r>
            <a:r>
              <a:rPr lang="en-US" altLang="vi-VN" b="1" dirty="0" err="1">
                <a:solidFill>
                  <a:srgbClr val="262626"/>
                </a:solidFill>
                <a:latin typeface="Arial" panose="020B0604020202020204" pitchFamily="34" charset="0"/>
              </a:rPr>
              <a:t>Sắp</a:t>
            </a:r>
            <a:r>
              <a:rPr lang="en-US" altLang="vi-VN" b="1" dirty="0">
                <a:solidFill>
                  <a:srgbClr val="262626"/>
                </a:solidFill>
                <a:latin typeface="Arial" panose="020B0604020202020204" pitchFamily="34" charset="0"/>
              </a:rPr>
              <a:t> </a:t>
            </a:r>
            <a:r>
              <a:rPr lang="en-US" altLang="vi-VN" b="1" dirty="0" err="1">
                <a:solidFill>
                  <a:srgbClr val="262626"/>
                </a:solidFill>
                <a:latin typeface="Arial" panose="020B0604020202020204" pitchFamily="34" charset="0"/>
              </a:rPr>
              <a:t>xếp</a:t>
            </a:r>
            <a:r>
              <a:rPr lang="en-US" altLang="vi-VN" b="1" dirty="0">
                <a:solidFill>
                  <a:srgbClr val="262626"/>
                </a:solidFill>
                <a:latin typeface="Arial" panose="020B0604020202020204" pitchFamily="34" charset="0"/>
              </a:rPr>
              <a:t> </a:t>
            </a:r>
            <a:r>
              <a:rPr lang="en-US" altLang="vi-VN" b="1" dirty="0" err="1">
                <a:solidFill>
                  <a:srgbClr val="262626"/>
                </a:solidFill>
                <a:latin typeface="Arial" panose="020B0604020202020204" pitchFamily="34" charset="0"/>
              </a:rPr>
              <a:t>nội</a:t>
            </a:r>
            <a:r>
              <a:rPr lang="en-US" altLang="vi-VN" b="1" dirty="0">
                <a:solidFill>
                  <a:srgbClr val="262626"/>
                </a:solidFill>
                <a:latin typeface="Arial" panose="020B0604020202020204" pitchFamily="34" charset="0"/>
              </a:rPr>
              <a:t> dung </a:t>
            </a:r>
            <a:r>
              <a:rPr lang="en-US" altLang="vi-VN" b="1" dirty="0" err="1">
                <a:solidFill>
                  <a:srgbClr val="262626"/>
                </a:solidFill>
                <a:latin typeface="Arial" panose="020B0604020202020204" pitchFamily="34" charset="0"/>
              </a:rPr>
              <a:t>theo</a:t>
            </a:r>
            <a:r>
              <a:rPr lang="en-US" altLang="vi-VN" b="1" dirty="0">
                <a:solidFill>
                  <a:srgbClr val="262626"/>
                </a:solidFill>
                <a:latin typeface="Arial" panose="020B0604020202020204" pitchFamily="34" charset="0"/>
              </a:rPr>
              <a:t> </a:t>
            </a:r>
            <a:r>
              <a:rPr lang="en-US" altLang="vi-VN" b="1" dirty="0" err="1">
                <a:solidFill>
                  <a:srgbClr val="262626"/>
                </a:solidFill>
                <a:latin typeface="Arial" panose="020B0604020202020204" pitchFamily="34" charset="0"/>
              </a:rPr>
              <a:t>một</a:t>
            </a:r>
            <a:r>
              <a:rPr lang="en-US" altLang="vi-VN" b="1" dirty="0">
                <a:solidFill>
                  <a:srgbClr val="262626"/>
                </a:solidFill>
                <a:latin typeface="Arial" panose="020B0604020202020204" pitchFamily="34" charset="0"/>
              </a:rPr>
              <a:t> </a:t>
            </a:r>
            <a:r>
              <a:rPr lang="en-US" altLang="vi-VN" b="1" dirty="0" err="1">
                <a:solidFill>
                  <a:srgbClr val="262626"/>
                </a:solidFill>
                <a:latin typeface="Arial" panose="020B0604020202020204" pitchFamily="34" charset="0"/>
              </a:rPr>
              <a:t>thứ</a:t>
            </a:r>
            <a:r>
              <a:rPr lang="en-US" altLang="vi-VN" b="1" dirty="0">
                <a:solidFill>
                  <a:srgbClr val="262626"/>
                </a:solidFill>
                <a:latin typeface="Arial" panose="020B0604020202020204" pitchFamily="34" charset="0"/>
              </a:rPr>
              <a:t> </a:t>
            </a:r>
            <a:r>
              <a:rPr lang="en-US" altLang="vi-VN" b="1" dirty="0" err="1">
                <a:solidFill>
                  <a:srgbClr val="262626"/>
                </a:solidFill>
                <a:latin typeface="Arial" panose="020B0604020202020204" pitchFamily="34" charset="0"/>
              </a:rPr>
              <a:t>tự</a:t>
            </a:r>
            <a:r>
              <a:rPr lang="en-US" altLang="vi-VN" b="1" dirty="0">
                <a:solidFill>
                  <a:srgbClr val="262626"/>
                </a:solidFill>
                <a:latin typeface="Arial" panose="020B0604020202020204" pitchFamily="34" charset="0"/>
              </a:rPr>
              <a:t> </a:t>
            </a:r>
            <a:r>
              <a:rPr lang="en-US" altLang="vi-VN" b="1" dirty="0" err="1">
                <a:solidFill>
                  <a:srgbClr val="262626"/>
                </a:solidFill>
                <a:latin typeface="Arial" panose="020B0604020202020204" pitchFamily="34" charset="0"/>
              </a:rPr>
              <a:t>hợp</a:t>
            </a:r>
            <a:r>
              <a:rPr lang="en-US" altLang="vi-VN" b="1" dirty="0">
                <a:solidFill>
                  <a:srgbClr val="262626"/>
                </a:solidFill>
                <a:latin typeface="Arial" panose="020B0604020202020204" pitchFamily="34" charset="0"/>
              </a:rPr>
              <a:t> </a:t>
            </a:r>
            <a:r>
              <a:rPr lang="en-US" altLang="vi-VN" b="1" dirty="0" err="1">
                <a:solidFill>
                  <a:srgbClr val="262626"/>
                </a:solidFill>
                <a:latin typeface="Arial" panose="020B0604020202020204" pitchFamily="34" charset="0"/>
              </a:rPr>
              <a:t>lí</a:t>
            </a:r>
            <a:r>
              <a:rPr lang="en-US" altLang="vi-VN" b="1" dirty="0">
                <a:solidFill>
                  <a:srgbClr val="262626"/>
                </a:solidFill>
                <a:latin typeface="Arial" panose="020B0604020202020204" pitchFamily="34" charset="0"/>
              </a:rPr>
              <a:t>.</a:t>
            </a:r>
          </a:p>
          <a:p>
            <a:pPr eaLnBrk="1" hangingPunct="1">
              <a:spcBef>
                <a:spcPct val="50000"/>
              </a:spcBef>
            </a:pPr>
            <a:r>
              <a:rPr lang="en-US" altLang="vi-VN" b="1" dirty="0">
                <a:solidFill>
                  <a:srgbClr val="262626"/>
                </a:solidFill>
                <a:latin typeface="Arial" panose="020B0604020202020204" pitchFamily="34" charset="0"/>
              </a:rPr>
              <a:t>	- </a:t>
            </a:r>
            <a:r>
              <a:rPr lang="en-US" altLang="vi-VN" b="1" dirty="0" err="1">
                <a:solidFill>
                  <a:srgbClr val="262626"/>
                </a:solidFill>
                <a:latin typeface="Arial" panose="020B0604020202020204" pitchFamily="34" charset="0"/>
              </a:rPr>
              <a:t>Viết</a:t>
            </a:r>
            <a:r>
              <a:rPr lang="en-US" altLang="vi-VN" b="1" dirty="0">
                <a:solidFill>
                  <a:srgbClr val="262626"/>
                </a:solidFill>
                <a:latin typeface="Arial" panose="020B0604020202020204" pitchFamily="34" charset="0"/>
              </a:rPr>
              <a:t> </a:t>
            </a:r>
            <a:r>
              <a:rPr lang="en-US" altLang="vi-VN" b="1" dirty="0" err="1">
                <a:solidFill>
                  <a:srgbClr val="262626"/>
                </a:solidFill>
                <a:latin typeface="Arial" panose="020B0604020202020204" pitchFamily="34" charset="0"/>
              </a:rPr>
              <a:t>văn</a:t>
            </a:r>
            <a:r>
              <a:rPr lang="en-US" altLang="vi-VN" b="1" dirty="0">
                <a:solidFill>
                  <a:srgbClr val="262626"/>
                </a:solidFill>
                <a:latin typeface="Arial" panose="020B0604020202020204" pitchFamily="34" charset="0"/>
              </a:rPr>
              <a:t> </a:t>
            </a:r>
            <a:r>
              <a:rPr lang="en-US" altLang="vi-VN" b="1" dirty="0" err="1">
                <a:solidFill>
                  <a:srgbClr val="262626"/>
                </a:solidFill>
                <a:latin typeface="Arial" panose="020B0604020202020204" pitchFamily="34" charset="0"/>
              </a:rPr>
              <a:t>bản</a:t>
            </a:r>
            <a:r>
              <a:rPr lang="en-US" altLang="vi-VN" b="1" dirty="0">
                <a:solidFill>
                  <a:srgbClr val="262626"/>
                </a:solidFill>
                <a:latin typeface="Arial" panose="020B0604020202020204" pitchFamily="34" charset="0"/>
              </a:rPr>
              <a:t> </a:t>
            </a:r>
            <a:r>
              <a:rPr lang="en-US" altLang="vi-VN" b="1" dirty="0" err="1">
                <a:solidFill>
                  <a:srgbClr val="262626"/>
                </a:solidFill>
                <a:latin typeface="Arial" panose="020B0604020202020204" pitchFamily="34" charset="0"/>
              </a:rPr>
              <a:t>tóm</a:t>
            </a:r>
            <a:r>
              <a:rPr lang="en-US" altLang="vi-VN" b="1" dirty="0">
                <a:solidFill>
                  <a:srgbClr val="262626"/>
                </a:solidFill>
                <a:latin typeface="Arial" panose="020B0604020202020204" pitchFamily="34" charset="0"/>
              </a:rPr>
              <a:t> </a:t>
            </a:r>
            <a:r>
              <a:rPr lang="en-US" altLang="vi-VN" b="1" dirty="0" err="1">
                <a:solidFill>
                  <a:srgbClr val="262626"/>
                </a:solidFill>
                <a:latin typeface="Arial" panose="020B0604020202020204" pitchFamily="34" charset="0"/>
              </a:rPr>
              <a:t>tắt</a:t>
            </a:r>
            <a:r>
              <a:rPr lang="en-US" altLang="vi-VN" b="1" dirty="0">
                <a:solidFill>
                  <a:srgbClr val="262626"/>
                </a:solidFill>
                <a:latin typeface="Arial" panose="020B0604020202020204" pitchFamily="34" charset="0"/>
              </a:rPr>
              <a:t>.</a:t>
            </a:r>
          </a:p>
        </p:txBody>
      </p:sp>
      <p:sp>
        <p:nvSpPr>
          <p:cNvPr id="2" name="Rectangle 1"/>
          <p:cNvSpPr/>
          <p:nvPr/>
        </p:nvSpPr>
        <p:spPr>
          <a:xfrm>
            <a:off x="9591185" y="6314468"/>
            <a:ext cx="2362517" cy="318020"/>
          </a:xfrm>
          <a:prstGeom prst="rect">
            <a:avLst/>
          </a:prstGeom>
          <a:solidFill>
            <a:srgbClr val="F06B3F"/>
          </a:solidFill>
          <a:ln>
            <a:solidFill>
              <a:srgbClr val="47D1A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1864822" y="6314468"/>
            <a:ext cx="2362517" cy="318020"/>
          </a:xfrm>
          <a:prstGeom prst="rect">
            <a:avLst/>
          </a:prstGeom>
          <a:solidFill>
            <a:srgbClr val="F06B3F"/>
          </a:solidFill>
          <a:ln>
            <a:solidFill>
              <a:srgbClr val="47D1A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9693882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ox(in)">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8" presetClass="entr" presetSubtype="16"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diamond(in)">
                                      <p:cBhvr>
                                        <p:cTn id="12" dur="20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blinds(horizontal)">
                                      <p:cBhvr>
                                        <p:cTn id="17" dur="500"/>
                                        <p:tgtEl>
                                          <p:spTgt spid="6"/>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7"/>
                                        </p:tgtEl>
                                        <p:attrNameLst>
                                          <p:attrName>style.visibility</p:attrName>
                                        </p:attrNameLst>
                                      </p:cBhvr>
                                      <p:to>
                                        <p:strVal val="visible"/>
                                      </p:to>
                                    </p:set>
                                    <p:animEffect transition="in" filter="blinds(horizontal)">
                                      <p:cBhvr>
                                        <p:cTn id="22"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P spid="7"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2" descr="Top 100 hình nền powerpoint đẹp nhất nhiều chủ đề mà bạn cần"/>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60440" y="656704"/>
            <a:ext cx="11631560" cy="5953523"/>
          </a:xfrm>
          <a:prstGeom prst="rect">
            <a:avLst/>
          </a:prstGeom>
          <a:noFill/>
          <a:extLst>
            <a:ext uri="{909E8E84-426E-40DD-AFC4-6F175D3DCCD1}">
              <a14:hiddenFill xmlns:a14="http://schemas.microsoft.com/office/drawing/2010/main">
                <a:solidFill>
                  <a:srgbClr val="FFFFFF"/>
                </a:solidFill>
              </a14:hiddenFill>
            </a:ext>
          </a:extLst>
        </p:spPr>
      </p:pic>
      <p:sp>
        <p:nvSpPr>
          <p:cNvPr id="3" name="Explosion 1 2"/>
          <p:cNvSpPr/>
          <p:nvPr/>
        </p:nvSpPr>
        <p:spPr>
          <a:xfrm>
            <a:off x="831619" y="0"/>
            <a:ext cx="2327216" cy="2269375"/>
          </a:xfrm>
          <a:prstGeom prst="irregularSeal1">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bg1"/>
                </a:solidFill>
                <a:latin typeface="Times New Roman" panose="02020603050405020304" pitchFamily="18" charset="0"/>
                <a:cs typeface="Times New Roman" panose="02020603050405020304" pitchFamily="18" charset="0"/>
              </a:rPr>
              <a:t>BÀI TẬP 1</a:t>
            </a:r>
          </a:p>
        </p:txBody>
      </p:sp>
      <p:sp>
        <p:nvSpPr>
          <p:cNvPr id="4" name="Text Box 10"/>
          <p:cNvSpPr txBox="1">
            <a:spLocks noChangeArrowheads="1"/>
          </p:cNvSpPr>
          <p:nvPr/>
        </p:nvSpPr>
        <p:spPr bwMode="auto">
          <a:xfrm>
            <a:off x="3809307" y="813205"/>
            <a:ext cx="8382693" cy="50783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marL="342900" indent="-342900" defTabSz="457200">
              <a:defRPr>
                <a:solidFill>
                  <a:schemeClr val="tx1"/>
                </a:solidFill>
                <a:latin typeface="Calibri" panose="020F0502020204030204" pitchFamily="34" charset="0"/>
                <a:cs typeface="Arial" panose="020B0604020202020204" pitchFamily="34" charset="0"/>
              </a:defRPr>
            </a:lvl1pPr>
            <a:lvl2pPr marL="800100" indent="-342900" defTabSz="457200">
              <a:defRPr>
                <a:solidFill>
                  <a:schemeClr val="tx1"/>
                </a:solidFill>
                <a:latin typeface="Calibri" panose="020F0502020204030204" pitchFamily="34" charset="0"/>
                <a:cs typeface="Arial" panose="020B0604020202020204" pitchFamily="34" charset="0"/>
              </a:defRPr>
            </a:lvl2pPr>
            <a:lvl3pPr marL="1257300" indent="-342900" defTabSz="457200">
              <a:defRPr>
                <a:solidFill>
                  <a:schemeClr val="tx1"/>
                </a:solidFill>
                <a:latin typeface="Calibri" panose="020F0502020204030204" pitchFamily="34" charset="0"/>
                <a:cs typeface="Arial" panose="020B0604020202020204" pitchFamily="34" charset="0"/>
              </a:defRPr>
            </a:lvl3pPr>
            <a:lvl4pPr marL="1714500" indent="-342900" defTabSz="457200">
              <a:defRPr>
                <a:solidFill>
                  <a:schemeClr val="tx1"/>
                </a:solidFill>
                <a:latin typeface="Calibri" panose="020F0502020204030204" pitchFamily="34" charset="0"/>
                <a:cs typeface="Arial" panose="020B0604020202020204" pitchFamily="34" charset="0"/>
              </a:defRPr>
            </a:lvl4pPr>
            <a:lvl5pPr marL="2171700" indent="-342900" defTabSz="457200">
              <a:defRPr>
                <a:solidFill>
                  <a:schemeClr val="tx1"/>
                </a:solidFill>
                <a:latin typeface="Calibri" panose="020F0502020204030204" pitchFamily="34" charset="0"/>
                <a:cs typeface="Arial" panose="020B0604020202020204" pitchFamily="34" charset="0"/>
              </a:defRPr>
            </a:lvl5pPr>
            <a:lvl6pPr marL="2628900" indent="-342900" defTabSz="4572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3086100" indent="-342900" defTabSz="4572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543300" indent="-342900" defTabSz="4572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4000500" indent="-342900" defTabSz="4572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lgn="just" eaLnBrk="1" hangingPunct="1">
              <a:spcBef>
                <a:spcPct val="50000"/>
              </a:spcBef>
              <a:buFontTx/>
              <a:buAutoNum type="alphaLcPeriod"/>
            </a:pPr>
            <a:r>
              <a:rPr lang="en-US" altLang="vi-VN" b="1" dirty="0">
                <a:solidFill>
                  <a:srgbClr val="000000"/>
                </a:solidFill>
                <a:latin typeface="Arial" panose="020B0604020202020204" pitchFamily="34" charset="0"/>
              </a:rPr>
              <a:t>Con </a:t>
            </a:r>
            <a:r>
              <a:rPr lang="en-US" altLang="vi-VN" b="1" dirty="0" err="1">
                <a:solidFill>
                  <a:srgbClr val="000000"/>
                </a:solidFill>
                <a:latin typeface="Arial" panose="020B0604020202020204" pitchFamily="34" charset="0"/>
              </a:rPr>
              <a:t>trai</a:t>
            </a:r>
            <a:r>
              <a:rPr lang="en-US" altLang="vi-VN" b="1" dirty="0">
                <a:solidFill>
                  <a:srgbClr val="000000"/>
                </a:solidFill>
                <a:latin typeface="Arial" panose="020B0604020202020204" pitchFamily="34" charset="0"/>
              </a:rPr>
              <a:t> </a:t>
            </a:r>
            <a:r>
              <a:rPr lang="en-US" altLang="vi-VN" b="1" dirty="0" err="1">
                <a:solidFill>
                  <a:srgbClr val="000000"/>
                </a:solidFill>
                <a:latin typeface="Arial" panose="020B0604020202020204" pitchFamily="34" charset="0"/>
              </a:rPr>
              <a:t>Lão</a:t>
            </a:r>
            <a:r>
              <a:rPr lang="en-US" altLang="vi-VN" b="1" dirty="0">
                <a:solidFill>
                  <a:srgbClr val="000000"/>
                </a:solidFill>
                <a:latin typeface="Arial" panose="020B0604020202020204" pitchFamily="34" charset="0"/>
              </a:rPr>
              <a:t> </a:t>
            </a:r>
            <a:r>
              <a:rPr lang="en-US" altLang="vi-VN" b="1" dirty="0" err="1">
                <a:solidFill>
                  <a:srgbClr val="000000"/>
                </a:solidFill>
                <a:latin typeface="Arial" panose="020B0604020202020204" pitchFamily="34" charset="0"/>
              </a:rPr>
              <a:t>Hạc</a:t>
            </a:r>
            <a:r>
              <a:rPr lang="en-US" altLang="vi-VN" b="1" dirty="0">
                <a:solidFill>
                  <a:srgbClr val="000000"/>
                </a:solidFill>
                <a:latin typeface="Arial" panose="020B0604020202020204" pitchFamily="34" charset="0"/>
              </a:rPr>
              <a:t> </a:t>
            </a:r>
            <a:r>
              <a:rPr lang="en-US" altLang="vi-VN" b="1" dirty="0" err="1">
                <a:solidFill>
                  <a:srgbClr val="000000"/>
                </a:solidFill>
                <a:latin typeface="Arial" panose="020B0604020202020204" pitchFamily="34" charset="0"/>
              </a:rPr>
              <a:t>đi</a:t>
            </a:r>
            <a:r>
              <a:rPr lang="en-US" altLang="vi-VN" b="1" dirty="0">
                <a:solidFill>
                  <a:srgbClr val="000000"/>
                </a:solidFill>
                <a:latin typeface="Arial" panose="020B0604020202020204" pitchFamily="34" charset="0"/>
              </a:rPr>
              <a:t> </a:t>
            </a:r>
            <a:r>
              <a:rPr lang="en-US" altLang="vi-VN" b="1" dirty="0" err="1">
                <a:solidFill>
                  <a:srgbClr val="000000"/>
                </a:solidFill>
                <a:latin typeface="Arial" panose="020B0604020202020204" pitchFamily="34" charset="0"/>
              </a:rPr>
              <a:t>phu</a:t>
            </a:r>
            <a:r>
              <a:rPr lang="en-US" altLang="vi-VN" b="1" dirty="0">
                <a:solidFill>
                  <a:srgbClr val="000000"/>
                </a:solidFill>
                <a:latin typeface="Arial" panose="020B0604020202020204" pitchFamily="34" charset="0"/>
              </a:rPr>
              <a:t> </a:t>
            </a:r>
            <a:r>
              <a:rPr lang="en-US" altLang="vi-VN" b="1" dirty="0" err="1">
                <a:solidFill>
                  <a:srgbClr val="000000"/>
                </a:solidFill>
                <a:latin typeface="Arial" panose="020B0604020202020204" pitchFamily="34" charset="0"/>
              </a:rPr>
              <a:t>đồn</a:t>
            </a:r>
            <a:r>
              <a:rPr lang="en-US" altLang="vi-VN" b="1" dirty="0">
                <a:solidFill>
                  <a:srgbClr val="000000"/>
                </a:solidFill>
                <a:latin typeface="Arial" panose="020B0604020202020204" pitchFamily="34" charset="0"/>
              </a:rPr>
              <a:t> </a:t>
            </a:r>
            <a:r>
              <a:rPr lang="en-US" altLang="vi-VN" b="1" dirty="0" err="1">
                <a:solidFill>
                  <a:srgbClr val="000000"/>
                </a:solidFill>
                <a:latin typeface="Arial" panose="020B0604020202020204" pitchFamily="34" charset="0"/>
              </a:rPr>
              <a:t>điền</a:t>
            </a:r>
            <a:r>
              <a:rPr lang="en-US" altLang="vi-VN" b="1" dirty="0">
                <a:solidFill>
                  <a:srgbClr val="000000"/>
                </a:solidFill>
                <a:latin typeface="Arial" panose="020B0604020202020204" pitchFamily="34" charset="0"/>
              </a:rPr>
              <a:t> </a:t>
            </a:r>
            <a:r>
              <a:rPr lang="en-US" altLang="vi-VN" b="1" dirty="0" err="1">
                <a:solidFill>
                  <a:srgbClr val="000000"/>
                </a:solidFill>
                <a:latin typeface="Arial" panose="020B0604020202020204" pitchFamily="34" charset="0"/>
              </a:rPr>
              <a:t>cao</a:t>
            </a:r>
            <a:r>
              <a:rPr lang="en-US" altLang="vi-VN" b="1" dirty="0">
                <a:solidFill>
                  <a:srgbClr val="000000"/>
                </a:solidFill>
                <a:latin typeface="Arial" panose="020B0604020202020204" pitchFamily="34" charset="0"/>
              </a:rPr>
              <a:t> </a:t>
            </a:r>
            <a:r>
              <a:rPr lang="en-US" altLang="vi-VN" b="1" dirty="0" err="1">
                <a:solidFill>
                  <a:srgbClr val="000000"/>
                </a:solidFill>
                <a:latin typeface="Arial" panose="020B0604020202020204" pitchFamily="34" charset="0"/>
              </a:rPr>
              <a:t>su</a:t>
            </a:r>
            <a:r>
              <a:rPr lang="en-US" altLang="vi-VN" b="1" dirty="0">
                <a:solidFill>
                  <a:srgbClr val="000000"/>
                </a:solidFill>
                <a:latin typeface="Arial" panose="020B0604020202020204" pitchFamily="34" charset="0"/>
              </a:rPr>
              <a:t> , </a:t>
            </a:r>
            <a:r>
              <a:rPr lang="en-US" altLang="vi-VN" b="1" dirty="0" err="1">
                <a:solidFill>
                  <a:srgbClr val="000000"/>
                </a:solidFill>
                <a:latin typeface="Arial" panose="020B0604020202020204" pitchFamily="34" charset="0"/>
              </a:rPr>
              <a:t>lão</a:t>
            </a:r>
            <a:r>
              <a:rPr lang="en-US" altLang="vi-VN" b="1" dirty="0">
                <a:solidFill>
                  <a:srgbClr val="000000"/>
                </a:solidFill>
                <a:latin typeface="Arial" panose="020B0604020202020204" pitchFamily="34" charset="0"/>
              </a:rPr>
              <a:t> </a:t>
            </a:r>
            <a:r>
              <a:rPr lang="en-US" altLang="vi-VN" b="1" dirty="0" err="1">
                <a:solidFill>
                  <a:srgbClr val="000000"/>
                </a:solidFill>
                <a:latin typeface="Arial" panose="020B0604020202020204" pitchFamily="34" charset="0"/>
              </a:rPr>
              <a:t>chỉ</a:t>
            </a:r>
            <a:r>
              <a:rPr lang="en-US" altLang="vi-VN" b="1" dirty="0">
                <a:solidFill>
                  <a:srgbClr val="000000"/>
                </a:solidFill>
                <a:latin typeface="Arial" panose="020B0604020202020204" pitchFamily="34" charset="0"/>
              </a:rPr>
              <a:t> </a:t>
            </a:r>
            <a:r>
              <a:rPr lang="en-US" altLang="vi-VN" b="1" dirty="0" err="1">
                <a:solidFill>
                  <a:srgbClr val="000000"/>
                </a:solidFill>
                <a:latin typeface="Arial" panose="020B0604020202020204" pitchFamily="34" charset="0"/>
              </a:rPr>
              <a:t>còn</a:t>
            </a:r>
            <a:r>
              <a:rPr lang="en-US" altLang="vi-VN" b="1" dirty="0">
                <a:solidFill>
                  <a:srgbClr val="000000"/>
                </a:solidFill>
                <a:latin typeface="Arial" panose="020B0604020202020204" pitchFamily="34" charset="0"/>
              </a:rPr>
              <a:t> </a:t>
            </a:r>
            <a:r>
              <a:rPr lang="en-US" altLang="vi-VN" b="1" dirty="0" err="1">
                <a:solidFill>
                  <a:srgbClr val="000000"/>
                </a:solidFill>
                <a:latin typeface="Arial" panose="020B0604020202020204" pitchFamily="34" charset="0"/>
              </a:rPr>
              <a:t>lại</a:t>
            </a:r>
            <a:r>
              <a:rPr lang="en-US" altLang="vi-VN" b="1" dirty="0">
                <a:solidFill>
                  <a:srgbClr val="000000"/>
                </a:solidFill>
                <a:latin typeface="Arial" panose="020B0604020202020204" pitchFamily="34" charset="0"/>
              </a:rPr>
              <a:t> “ </a:t>
            </a:r>
            <a:r>
              <a:rPr lang="en-US" altLang="vi-VN" b="1" dirty="0" err="1">
                <a:solidFill>
                  <a:srgbClr val="000000"/>
                </a:solidFill>
                <a:latin typeface="Arial" panose="020B0604020202020204" pitchFamily="34" charset="0"/>
              </a:rPr>
              <a:t>cậu</a:t>
            </a:r>
            <a:r>
              <a:rPr lang="en-US" altLang="vi-VN" b="1" dirty="0">
                <a:solidFill>
                  <a:srgbClr val="000000"/>
                </a:solidFill>
                <a:latin typeface="Arial" panose="020B0604020202020204" pitchFamily="34" charset="0"/>
              </a:rPr>
              <a:t> </a:t>
            </a:r>
            <a:r>
              <a:rPr lang="en-US" altLang="vi-VN" b="1" dirty="0" err="1">
                <a:solidFill>
                  <a:srgbClr val="000000"/>
                </a:solidFill>
                <a:latin typeface="Arial" panose="020B0604020202020204" pitchFamily="34" charset="0"/>
              </a:rPr>
              <a:t>Vàng</a:t>
            </a:r>
            <a:r>
              <a:rPr lang="en-US" altLang="vi-VN" b="1" dirty="0">
                <a:solidFill>
                  <a:srgbClr val="000000"/>
                </a:solidFill>
                <a:latin typeface="Arial" panose="020B0604020202020204" pitchFamily="34" charset="0"/>
              </a:rPr>
              <a:t>”.</a:t>
            </a:r>
          </a:p>
          <a:p>
            <a:pPr algn="just" eaLnBrk="1" hangingPunct="1">
              <a:spcBef>
                <a:spcPct val="50000"/>
              </a:spcBef>
              <a:buFontTx/>
              <a:buAutoNum type="alphaLcPeriod"/>
            </a:pPr>
            <a:r>
              <a:rPr lang="en-US" altLang="vi-VN" b="1" dirty="0" err="1">
                <a:solidFill>
                  <a:srgbClr val="000000"/>
                </a:solidFill>
                <a:latin typeface="Arial" panose="020B0604020202020204" pitchFamily="34" charset="0"/>
              </a:rPr>
              <a:t>Lão</a:t>
            </a:r>
            <a:r>
              <a:rPr lang="en-US" altLang="vi-VN" b="1" dirty="0">
                <a:solidFill>
                  <a:srgbClr val="000000"/>
                </a:solidFill>
                <a:latin typeface="Arial" panose="020B0604020202020204" pitchFamily="34" charset="0"/>
              </a:rPr>
              <a:t> </a:t>
            </a:r>
            <a:r>
              <a:rPr lang="en-US" altLang="vi-VN" b="1" dirty="0" err="1">
                <a:solidFill>
                  <a:srgbClr val="000000"/>
                </a:solidFill>
                <a:latin typeface="Arial" panose="020B0604020202020204" pitchFamily="34" charset="0"/>
              </a:rPr>
              <a:t>Hạc</a:t>
            </a:r>
            <a:r>
              <a:rPr lang="en-US" altLang="vi-VN" b="1" dirty="0">
                <a:solidFill>
                  <a:srgbClr val="000000"/>
                </a:solidFill>
                <a:latin typeface="Arial" panose="020B0604020202020204" pitchFamily="34" charset="0"/>
              </a:rPr>
              <a:t> </a:t>
            </a:r>
            <a:r>
              <a:rPr lang="en-US" altLang="vi-VN" b="1" dirty="0" err="1">
                <a:solidFill>
                  <a:srgbClr val="000000"/>
                </a:solidFill>
                <a:latin typeface="Arial" panose="020B0604020202020204" pitchFamily="34" charset="0"/>
              </a:rPr>
              <a:t>có</a:t>
            </a:r>
            <a:r>
              <a:rPr lang="en-US" altLang="vi-VN" b="1" dirty="0">
                <a:solidFill>
                  <a:srgbClr val="000000"/>
                </a:solidFill>
                <a:latin typeface="Arial" panose="020B0604020202020204" pitchFamily="34" charset="0"/>
              </a:rPr>
              <a:t> </a:t>
            </a:r>
            <a:r>
              <a:rPr lang="en-US" altLang="vi-VN" b="1" dirty="0" err="1">
                <a:solidFill>
                  <a:srgbClr val="000000"/>
                </a:solidFill>
                <a:latin typeface="Arial" panose="020B0604020202020204" pitchFamily="34" charset="0"/>
              </a:rPr>
              <a:t>một</a:t>
            </a:r>
            <a:r>
              <a:rPr lang="en-US" altLang="vi-VN" b="1" dirty="0">
                <a:solidFill>
                  <a:srgbClr val="000000"/>
                </a:solidFill>
                <a:latin typeface="Arial" panose="020B0604020202020204" pitchFamily="34" charset="0"/>
              </a:rPr>
              <a:t> </a:t>
            </a:r>
            <a:r>
              <a:rPr lang="en-US" altLang="vi-VN" b="1" dirty="0" err="1">
                <a:solidFill>
                  <a:srgbClr val="000000"/>
                </a:solidFill>
                <a:latin typeface="Arial" panose="020B0604020202020204" pitchFamily="34" charset="0"/>
              </a:rPr>
              <a:t>người</a:t>
            </a:r>
            <a:r>
              <a:rPr lang="en-US" altLang="vi-VN" b="1" dirty="0">
                <a:solidFill>
                  <a:srgbClr val="000000"/>
                </a:solidFill>
                <a:latin typeface="Arial" panose="020B0604020202020204" pitchFamily="34" charset="0"/>
              </a:rPr>
              <a:t> con </a:t>
            </a:r>
            <a:r>
              <a:rPr lang="en-US" altLang="vi-VN" b="1" dirty="0" err="1">
                <a:solidFill>
                  <a:srgbClr val="000000"/>
                </a:solidFill>
                <a:latin typeface="Arial" panose="020B0604020202020204" pitchFamily="34" charset="0"/>
              </a:rPr>
              <a:t>trai</a:t>
            </a:r>
            <a:r>
              <a:rPr lang="en-US" altLang="vi-VN" b="1" dirty="0">
                <a:solidFill>
                  <a:srgbClr val="000000"/>
                </a:solidFill>
                <a:latin typeface="Arial" panose="020B0604020202020204" pitchFamily="34" charset="0"/>
              </a:rPr>
              <a:t> , </a:t>
            </a:r>
            <a:r>
              <a:rPr lang="en-US" altLang="vi-VN" b="1" dirty="0" err="1">
                <a:solidFill>
                  <a:srgbClr val="000000"/>
                </a:solidFill>
                <a:latin typeface="Arial" panose="020B0604020202020204" pitchFamily="34" charset="0"/>
              </a:rPr>
              <a:t>một</a:t>
            </a:r>
            <a:r>
              <a:rPr lang="en-US" altLang="vi-VN" b="1" dirty="0">
                <a:solidFill>
                  <a:srgbClr val="000000"/>
                </a:solidFill>
                <a:latin typeface="Arial" panose="020B0604020202020204" pitchFamily="34" charset="0"/>
              </a:rPr>
              <a:t> </a:t>
            </a:r>
            <a:r>
              <a:rPr lang="en-US" altLang="vi-VN" b="1" dirty="0" err="1">
                <a:solidFill>
                  <a:srgbClr val="000000"/>
                </a:solidFill>
                <a:latin typeface="Arial" panose="020B0604020202020204" pitchFamily="34" charset="0"/>
              </a:rPr>
              <a:t>mảnh</a:t>
            </a:r>
            <a:r>
              <a:rPr lang="en-US" altLang="vi-VN" b="1" dirty="0">
                <a:solidFill>
                  <a:srgbClr val="000000"/>
                </a:solidFill>
                <a:latin typeface="Arial" panose="020B0604020202020204" pitchFamily="34" charset="0"/>
              </a:rPr>
              <a:t> </a:t>
            </a:r>
            <a:r>
              <a:rPr lang="en-US" altLang="vi-VN" b="1" dirty="0" err="1">
                <a:solidFill>
                  <a:srgbClr val="000000"/>
                </a:solidFill>
                <a:latin typeface="Arial" panose="020B0604020202020204" pitchFamily="34" charset="0"/>
              </a:rPr>
              <a:t>vườn</a:t>
            </a:r>
            <a:r>
              <a:rPr lang="en-US" altLang="vi-VN" b="1" dirty="0">
                <a:solidFill>
                  <a:srgbClr val="000000"/>
                </a:solidFill>
                <a:latin typeface="Arial" panose="020B0604020202020204" pitchFamily="34" charset="0"/>
              </a:rPr>
              <a:t> </a:t>
            </a:r>
            <a:r>
              <a:rPr lang="en-US" altLang="vi-VN" b="1" dirty="0" err="1">
                <a:solidFill>
                  <a:srgbClr val="000000"/>
                </a:solidFill>
                <a:latin typeface="Arial" panose="020B0604020202020204" pitchFamily="34" charset="0"/>
              </a:rPr>
              <a:t>và</a:t>
            </a:r>
            <a:r>
              <a:rPr lang="en-US" altLang="vi-VN" b="1" dirty="0">
                <a:solidFill>
                  <a:srgbClr val="000000"/>
                </a:solidFill>
                <a:latin typeface="Arial" panose="020B0604020202020204" pitchFamily="34" charset="0"/>
              </a:rPr>
              <a:t> </a:t>
            </a:r>
            <a:r>
              <a:rPr lang="en-US" altLang="vi-VN" b="1" dirty="0" err="1">
                <a:solidFill>
                  <a:srgbClr val="000000"/>
                </a:solidFill>
                <a:latin typeface="Arial" panose="020B0604020202020204" pitchFamily="34" charset="0"/>
              </a:rPr>
              <a:t>một</a:t>
            </a:r>
            <a:r>
              <a:rPr lang="en-US" altLang="vi-VN" b="1" dirty="0">
                <a:solidFill>
                  <a:srgbClr val="000000"/>
                </a:solidFill>
                <a:latin typeface="Arial" panose="020B0604020202020204" pitchFamily="34" charset="0"/>
              </a:rPr>
              <a:t> con </a:t>
            </a:r>
            <a:r>
              <a:rPr lang="en-US" altLang="vi-VN" b="1" dirty="0" err="1">
                <a:solidFill>
                  <a:srgbClr val="000000"/>
                </a:solidFill>
                <a:latin typeface="Arial" panose="020B0604020202020204" pitchFamily="34" charset="0"/>
              </a:rPr>
              <a:t>chó</a:t>
            </a:r>
            <a:r>
              <a:rPr lang="en-US" altLang="vi-VN" b="1" dirty="0">
                <a:solidFill>
                  <a:srgbClr val="000000"/>
                </a:solidFill>
                <a:latin typeface="Arial" panose="020B0604020202020204" pitchFamily="34" charset="0"/>
              </a:rPr>
              <a:t> </a:t>
            </a:r>
            <a:r>
              <a:rPr lang="en-US" altLang="vi-VN" b="1" dirty="0" err="1">
                <a:solidFill>
                  <a:srgbClr val="000000"/>
                </a:solidFill>
                <a:latin typeface="Arial" panose="020B0604020202020204" pitchFamily="34" charset="0"/>
              </a:rPr>
              <a:t>vàng</a:t>
            </a:r>
            <a:r>
              <a:rPr lang="en-US" altLang="vi-VN" b="1" dirty="0">
                <a:solidFill>
                  <a:srgbClr val="000000"/>
                </a:solidFill>
                <a:latin typeface="Arial" panose="020B0604020202020204" pitchFamily="34" charset="0"/>
              </a:rPr>
              <a:t>.</a:t>
            </a:r>
          </a:p>
          <a:p>
            <a:pPr algn="just" eaLnBrk="1" hangingPunct="1">
              <a:spcBef>
                <a:spcPct val="50000"/>
              </a:spcBef>
              <a:buFontTx/>
              <a:buAutoNum type="alphaLcPeriod"/>
            </a:pPr>
            <a:r>
              <a:rPr lang="en-US" altLang="vi-VN" b="1" dirty="0" err="1">
                <a:solidFill>
                  <a:srgbClr val="000000"/>
                </a:solidFill>
                <a:latin typeface="Arial" panose="020B0604020202020204" pitchFamily="34" charset="0"/>
              </a:rPr>
              <a:t>Lão</a:t>
            </a:r>
            <a:r>
              <a:rPr lang="en-US" altLang="vi-VN" b="1" dirty="0">
                <a:solidFill>
                  <a:srgbClr val="000000"/>
                </a:solidFill>
                <a:latin typeface="Arial" panose="020B0604020202020204" pitchFamily="34" charset="0"/>
              </a:rPr>
              <a:t> </a:t>
            </a:r>
            <a:r>
              <a:rPr lang="en-US" altLang="vi-VN" b="1" dirty="0" err="1">
                <a:solidFill>
                  <a:srgbClr val="000000"/>
                </a:solidFill>
                <a:latin typeface="Arial" panose="020B0604020202020204" pitchFamily="34" charset="0"/>
              </a:rPr>
              <a:t>mang</a:t>
            </a:r>
            <a:r>
              <a:rPr lang="en-US" altLang="vi-VN" b="1" dirty="0">
                <a:solidFill>
                  <a:srgbClr val="000000"/>
                </a:solidFill>
                <a:latin typeface="Arial" panose="020B0604020202020204" pitchFamily="34" charset="0"/>
              </a:rPr>
              <a:t> </a:t>
            </a:r>
            <a:r>
              <a:rPr lang="en-US" altLang="vi-VN" b="1" dirty="0" err="1">
                <a:solidFill>
                  <a:srgbClr val="000000"/>
                </a:solidFill>
                <a:latin typeface="Arial" panose="020B0604020202020204" pitchFamily="34" charset="0"/>
              </a:rPr>
              <a:t>tiền</a:t>
            </a:r>
            <a:r>
              <a:rPr lang="en-US" altLang="vi-VN" b="1" dirty="0">
                <a:solidFill>
                  <a:srgbClr val="000000"/>
                </a:solidFill>
                <a:latin typeface="Arial" panose="020B0604020202020204" pitchFamily="34" charset="0"/>
              </a:rPr>
              <a:t> </a:t>
            </a:r>
            <a:r>
              <a:rPr lang="en-US" altLang="vi-VN" b="1" dirty="0" err="1">
                <a:solidFill>
                  <a:srgbClr val="000000"/>
                </a:solidFill>
                <a:latin typeface="Arial" panose="020B0604020202020204" pitchFamily="34" charset="0"/>
              </a:rPr>
              <a:t>dành</a:t>
            </a:r>
            <a:r>
              <a:rPr lang="en-US" altLang="vi-VN" b="1" dirty="0">
                <a:solidFill>
                  <a:srgbClr val="000000"/>
                </a:solidFill>
                <a:latin typeface="Arial" panose="020B0604020202020204" pitchFamily="34" charset="0"/>
              </a:rPr>
              <a:t> </a:t>
            </a:r>
            <a:r>
              <a:rPr lang="en-US" altLang="vi-VN" b="1" dirty="0" err="1">
                <a:solidFill>
                  <a:srgbClr val="000000"/>
                </a:solidFill>
                <a:latin typeface="Arial" panose="020B0604020202020204" pitchFamily="34" charset="0"/>
              </a:rPr>
              <a:t>dụm</a:t>
            </a:r>
            <a:r>
              <a:rPr lang="en-US" altLang="vi-VN" b="1" dirty="0">
                <a:solidFill>
                  <a:srgbClr val="000000"/>
                </a:solidFill>
                <a:latin typeface="Arial" panose="020B0604020202020204" pitchFamily="34" charset="0"/>
              </a:rPr>
              <a:t> </a:t>
            </a:r>
            <a:r>
              <a:rPr lang="en-US" altLang="vi-VN" b="1" dirty="0" err="1">
                <a:solidFill>
                  <a:srgbClr val="000000"/>
                </a:solidFill>
                <a:latin typeface="Arial" panose="020B0604020202020204" pitchFamily="34" charset="0"/>
              </a:rPr>
              <a:t>được</a:t>
            </a:r>
            <a:r>
              <a:rPr lang="en-US" altLang="vi-VN" b="1" dirty="0">
                <a:solidFill>
                  <a:srgbClr val="000000"/>
                </a:solidFill>
                <a:latin typeface="Arial" panose="020B0604020202020204" pitchFamily="34" charset="0"/>
              </a:rPr>
              <a:t> </a:t>
            </a:r>
            <a:r>
              <a:rPr lang="en-US" altLang="vi-VN" b="1" dirty="0" err="1">
                <a:solidFill>
                  <a:srgbClr val="000000"/>
                </a:solidFill>
                <a:latin typeface="Arial" panose="020B0604020202020204" pitchFamily="34" charset="0"/>
              </a:rPr>
              <a:t>gửi</a:t>
            </a:r>
            <a:r>
              <a:rPr lang="en-US" altLang="vi-VN" b="1" dirty="0">
                <a:solidFill>
                  <a:srgbClr val="000000"/>
                </a:solidFill>
                <a:latin typeface="Arial" panose="020B0604020202020204" pitchFamily="34" charset="0"/>
              </a:rPr>
              <a:t> </a:t>
            </a:r>
            <a:r>
              <a:rPr lang="en-US" altLang="vi-VN" b="1" dirty="0" err="1">
                <a:solidFill>
                  <a:srgbClr val="000000"/>
                </a:solidFill>
                <a:latin typeface="Arial" panose="020B0604020202020204" pitchFamily="34" charset="0"/>
              </a:rPr>
              <a:t>ông</a:t>
            </a:r>
            <a:r>
              <a:rPr lang="en-US" altLang="vi-VN" b="1" dirty="0">
                <a:solidFill>
                  <a:srgbClr val="000000"/>
                </a:solidFill>
                <a:latin typeface="Arial" panose="020B0604020202020204" pitchFamily="34" charset="0"/>
              </a:rPr>
              <a:t> </a:t>
            </a:r>
            <a:r>
              <a:rPr lang="en-US" altLang="vi-VN" b="1" dirty="0" err="1">
                <a:solidFill>
                  <a:srgbClr val="000000"/>
                </a:solidFill>
                <a:latin typeface="Arial" panose="020B0604020202020204" pitchFamily="34" charset="0"/>
              </a:rPr>
              <a:t>giáo</a:t>
            </a:r>
            <a:r>
              <a:rPr lang="en-US" altLang="vi-VN" b="1" dirty="0">
                <a:solidFill>
                  <a:srgbClr val="000000"/>
                </a:solidFill>
                <a:latin typeface="Arial" panose="020B0604020202020204" pitchFamily="34" charset="0"/>
              </a:rPr>
              <a:t> </a:t>
            </a:r>
            <a:r>
              <a:rPr lang="en-US" altLang="vi-VN" b="1" dirty="0" err="1">
                <a:solidFill>
                  <a:srgbClr val="000000"/>
                </a:solidFill>
                <a:latin typeface="Arial" panose="020B0604020202020204" pitchFamily="34" charset="0"/>
              </a:rPr>
              <a:t>và</a:t>
            </a:r>
            <a:r>
              <a:rPr lang="en-US" altLang="vi-VN" b="1" dirty="0">
                <a:solidFill>
                  <a:srgbClr val="000000"/>
                </a:solidFill>
                <a:latin typeface="Arial" panose="020B0604020202020204" pitchFamily="34" charset="0"/>
              </a:rPr>
              <a:t> </a:t>
            </a:r>
            <a:r>
              <a:rPr lang="en-US" altLang="vi-VN" b="1" dirty="0" err="1">
                <a:solidFill>
                  <a:srgbClr val="000000"/>
                </a:solidFill>
                <a:latin typeface="Arial" panose="020B0604020202020204" pitchFamily="34" charset="0"/>
              </a:rPr>
              <a:t>nhờ</a:t>
            </a:r>
            <a:r>
              <a:rPr lang="en-US" altLang="vi-VN" b="1" dirty="0">
                <a:solidFill>
                  <a:srgbClr val="000000"/>
                </a:solidFill>
                <a:latin typeface="Arial" panose="020B0604020202020204" pitchFamily="34" charset="0"/>
              </a:rPr>
              <a:t> </a:t>
            </a:r>
            <a:r>
              <a:rPr lang="en-US" altLang="vi-VN" b="1" dirty="0" err="1">
                <a:solidFill>
                  <a:srgbClr val="000000"/>
                </a:solidFill>
                <a:latin typeface="Arial" panose="020B0604020202020204" pitchFamily="34" charset="0"/>
              </a:rPr>
              <a:t>ông</a:t>
            </a:r>
            <a:r>
              <a:rPr lang="en-US" altLang="vi-VN" b="1" dirty="0">
                <a:solidFill>
                  <a:srgbClr val="000000"/>
                </a:solidFill>
                <a:latin typeface="Arial" panose="020B0604020202020204" pitchFamily="34" charset="0"/>
              </a:rPr>
              <a:t> </a:t>
            </a:r>
            <a:r>
              <a:rPr lang="en-US" altLang="vi-VN" b="1" dirty="0" err="1">
                <a:solidFill>
                  <a:srgbClr val="000000"/>
                </a:solidFill>
                <a:latin typeface="Arial" panose="020B0604020202020204" pitchFamily="34" charset="0"/>
              </a:rPr>
              <a:t>trông</a:t>
            </a:r>
            <a:r>
              <a:rPr lang="en-US" altLang="vi-VN" b="1" dirty="0">
                <a:solidFill>
                  <a:srgbClr val="000000"/>
                </a:solidFill>
                <a:latin typeface="Arial" panose="020B0604020202020204" pitchFamily="34" charset="0"/>
              </a:rPr>
              <a:t> </a:t>
            </a:r>
            <a:r>
              <a:rPr lang="en-US" altLang="vi-VN" b="1" dirty="0" err="1">
                <a:solidFill>
                  <a:srgbClr val="000000"/>
                </a:solidFill>
                <a:latin typeface="Arial" panose="020B0604020202020204" pitchFamily="34" charset="0"/>
              </a:rPr>
              <a:t>coi</a:t>
            </a:r>
            <a:r>
              <a:rPr lang="en-US" altLang="vi-VN" b="1" dirty="0">
                <a:solidFill>
                  <a:srgbClr val="000000"/>
                </a:solidFill>
                <a:latin typeface="Arial" panose="020B0604020202020204" pitchFamily="34" charset="0"/>
              </a:rPr>
              <a:t> </a:t>
            </a:r>
            <a:r>
              <a:rPr lang="en-US" altLang="vi-VN" b="1" dirty="0" err="1">
                <a:solidFill>
                  <a:srgbClr val="000000"/>
                </a:solidFill>
                <a:latin typeface="Arial" panose="020B0604020202020204" pitchFamily="34" charset="0"/>
              </a:rPr>
              <a:t>mảnh</a:t>
            </a:r>
            <a:r>
              <a:rPr lang="en-US" altLang="vi-VN" b="1" dirty="0">
                <a:solidFill>
                  <a:srgbClr val="000000"/>
                </a:solidFill>
                <a:latin typeface="Arial" panose="020B0604020202020204" pitchFamily="34" charset="0"/>
              </a:rPr>
              <a:t> </a:t>
            </a:r>
            <a:r>
              <a:rPr lang="en-US" altLang="vi-VN" b="1" dirty="0" err="1">
                <a:solidFill>
                  <a:srgbClr val="000000"/>
                </a:solidFill>
                <a:latin typeface="Arial" panose="020B0604020202020204" pitchFamily="34" charset="0"/>
              </a:rPr>
              <a:t>vườn</a:t>
            </a:r>
            <a:r>
              <a:rPr lang="en-US" altLang="vi-VN" b="1" dirty="0">
                <a:solidFill>
                  <a:srgbClr val="000000"/>
                </a:solidFill>
                <a:latin typeface="Arial" panose="020B0604020202020204" pitchFamily="34" charset="0"/>
              </a:rPr>
              <a:t>.</a:t>
            </a:r>
          </a:p>
          <a:p>
            <a:pPr algn="just" eaLnBrk="1" hangingPunct="1">
              <a:spcBef>
                <a:spcPct val="50000"/>
              </a:spcBef>
              <a:buFontTx/>
              <a:buAutoNum type="alphaLcPeriod"/>
            </a:pPr>
            <a:r>
              <a:rPr lang="en-US" altLang="vi-VN" b="1" dirty="0" err="1">
                <a:solidFill>
                  <a:srgbClr val="000000"/>
                </a:solidFill>
                <a:latin typeface="Arial" panose="020B0604020202020204" pitchFamily="34" charset="0"/>
              </a:rPr>
              <a:t>Vì</a:t>
            </a:r>
            <a:r>
              <a:rPr lang="en-US" altLang="vi-VN" b="1" dirty="0">
                <a:solidFill>
                  <a:srgbClr val="000000"/>
                </a:solidFill>
                <a:latin typeface="Arial" panose="020B0604020202020204" pitchFamily="34" charset="0"/>
              </a:rPr>
              <a:t> </a:t>
            </a:r>
            <a:r>
              <a:rPr lang="en-US" altLang="vi-VN" b="1" dirty="0" err="1">
                <a:solidFill>
                  <a:srgbClr val="000000"/>
                </a:solidFill>
                <a:latin typeface="Arial" panose="020B0604020202020204" pitchFamily="34" charset="0"/>
              </a:rPr>
              <a:t>muốn</a:t>
            </a:r>
            <a:r>
              <a:rPr lang="en-US" altLang="vi-VN" b="1" dirty="0">
                <a:solidFill>
                  <a:srgbClr val="000000"/>
                </a:solidFill>
                <a:latin typeface="Arial" panose="020B0604020202020204" pitchFamily="34" charset="0"/>
              </a:rPr>
              <a:t> </a:t>
            </a:r>
            <a:r>
              <a:rPr lang="en-US" altLang="vi-VN" b="1" dirty="0" err="1">
                <a:solidFill>
                  <a:srgbClr val="000000"/>
                </a:solidFill>
                <a:latin typeface="Arial" panose="020B0604020202020204" pitchFamily="34" charset="0"/>
              </a:rPr>
              <a:t>để</a:t>
            </a:r>
            <a:r>
              <a:rPr lang="en-US" altLang="vi-VN" b="1" dirty="0">
                <a:solidFill>
                  <a:srgbClr val="000000"/>
                </a:solidFill>
                <a:latin typeface="Arial" panose="020B0604020202020204" pitchFamily="34" charset="0"/>
              </a:rPr>
              <a:t> </a:t>
            </a:r>
            <a:r>
              <a:rPr lang="en-US" altLang="vi-VN" b="1" dirty="0" err="1">
                <a:solidFill>
                  <a:srgbClr val="000000"/>
                </a:solidFill>
                <a:latin typeface="Arial" panose="020B0604020202020204" pitchFamily="34" charset="0"/>
              </a:rPr>
              <a:t>lại</a:t>
            </a:r>
            <a:r>
              <a:rPr lang="en-US" altLang="vi-VN" b="1" dirty="0">
                <a:solidFill>
                  <a:srgbClr val="000000"/>
                </a:solidFill>
                <a:latin typeface="Arial" panose="020B0604020202020204" pitchFamily="34" charset="0"/>
              </a:rPr>
              <a:t> </a:t>
            </a:r>
            <a:r>
              <a:rPr lang="en-US" altLang="vi-VN" b="1" dirty="0" err="1">
                <a:solidFill>
                  <a:srgbClr val="000000"/>
                </a:solidFill>
                <a:latin typeface="Arial" panose="020B0604020202020204" pitchFamily="34" charset="0"/>
              </a:rPr>
              <a:t>mảnh</a:t>
            </a:r>
            <a:r>
              <a:rPr lang="en-US" altLang="vi-VN" b="1" dirty="0">
                <a:solidFill>
                  <a:srgbClr val="000000"/>
                </a:solidFill>
                <a:latin typeface="Arial" panose="020B0604020202020204" pitchFamily="34" charset="0"/>
              </a:rPr>
              <a:t> </a:t>
            </a:r>
            <a:r>
              <a:rPr lang="en-US" altLang="vi-VN" b="1" dirty="0" err="1">
                <a:solidFill>
                  <a:srgbClr val="000000"/>
                </a:solidFill>
                <a:latin typeface="Arial" panose="020B0604020202020204" pitchFamily="34" charset="0"/>
              </a:rPr>
              <a:t>vườn</a:t>
            </a:r>
            <a:r>
              <a:rPr lang="en-US" altLang="vi-VN" b="1" dirty="0">
                <a:solidFill>
                  <a:srgbClr val="000000"/>
                </a:solidFill>
                <a:latin typeface="Arial" panose="020B0604020202020204" pitchFamily="34" charset="0"/>
              </a:rPr>
              <a:t> </a:t>
            </a:r>
            <a:r>
              <a:rPr lang="en-US" altLang="vi-VN" b="1" dirty="0" err="1">
                <a:solidFill>
                  <a:srgbClr val="000000"/>
                </a:solidFill>
                <a:latin typeface="Arial" panose="020B0604020202020204" pitchFamily="34" charset="0"/>
              </a:rPr>
              <a:t>cho</a:t>
            </a:r>
            <a:r>
              <a:rPr lang="en-US" altLang="vi-VN" b="1" dirty="0">
                <a:solidFill>
                  <a:srgbClr val="000000"/>
                </a:solidFill>
                <a:latin typeface="Arial" panose="020B0604020202020204" pitchFamily="34" charset="0"/>
              </a:rPr>
              <a:t> con , </a:t>
            </a:r>
            <a:r>
              <a:rPr lang="en-US" altLang="vi-VN" b="1" dirty="0" err="1">
                <a:solidFill>
                  <a:srgbClr val="000000"/>
                </a:solidFill>
                <a:latin typeface="Arial" panose="020B0604020202020204" pitchFamily="34" charset="0"/>
              </a:rPr>
              <a:t>lão</a:t>
            </a:r>
            <a:r>
              <a:rPr lang="en-US" altLang="vi-VN" b="1" dirty="0">
                <a:solidFill>
                  <a:srgbClr val="000000"/>
                </a:solidFill>
                <a:latin typeface="Arial" panose="020B0604020202020204" pitchFamily="34" charset="0"/>
              </a:rPr>
              <a:t> </a:t>
            </a:r>
            <a:r>
              <a:rPr lang="en-US" altLang="vi-VN" b="1" dirty="0" err="1">
                <a:solidFill>
                  <a:srgbClr val="000000"/>
                </a:solidFill>
                <a:latin typeface="Arial" panose="020B0604020202020204" pitchFamily="34" charset="0"/>
              </a:rPr>
              <a:t>phải</a:t>
            </a:r>
            <a:r>
              <a:rPr lang="en-US" altLang="vi-VN" b="1" dirty="0">
                <a:solidFill>
                  <a:srgbClr val="000000"/>
                </a:solidFill>
                <a:latin typeface="Arial" panose="020B0604020202020204" pitchFamily="34" charset="0"/>
              </a:rPr>
              <a:t> </a:t>
            </a:r>
            <a:r>
              <a:rPr lang="en-US" altLang="vi-VN" b="1" dirty="0" err="1">
                <a:solidFill>
                  <a:srgbClr val="000000"/>
                </a:solidFill>
                <a:latin typeface="Arial" panose="020B0604020202020204" pitchFamily="34" charset="0"/>
              </a:rPr>
              <a:t>bán</a:t>
            </a:r>
            <a:r>
              <a:rPr lang="en-US" altLang="vi-VN" b="1" dirty="0">
                <a:solidFill>
                  <a:srgbClr val="000000"/>
                </a:solidFill>
                <a:latin typeface="Arial" panose="020B0604020202020204" pitchFamily="34" charset="0"/>
              </a:rPr>
              <a:t> con </a:t>
            </a:r>
            <a:r>
              <a:rPr lang="en-US" altLang="vi-VN" b="1" dirty="0" err="1">
                <a:solidFill>
                  <a:srgbClr val="000000"/>
                </a:solidFill>
                <a:latin typeface="Arial" panose="020B0604020202020204" pitchFamily="34" charset="0"/>
              </a:rPr>
              <a:t>chó</a:t>
            </a:r>
            <a:r>
              <a:rPr lang="en-US" altLang="vi-VN" b="1" dirty="0">
                <a:solidFill>
                  <a:srgbClr val="000000"/>
                </a:solidFill>
                <a:latin typeface="Arial" panose="020B0604020202020204" pitchFamily="34" charset="0"/>
              </a:rPr>
              <a:t>.</a:t>
            </a:r>
          </a:p>
          <a:p>
            <a:pPr algn="just" eaLnBrk="1" hangingPunct="1">
              <a:spcBef>
                <a:spcPct val="50000"/>
              </a:spcBef>
              <a:buFontTx/>
              <a:buAutoNum type="alphaLcPeriod"/>
            </a:pPr>
            <a:r>
              <a:rPr lang="en-US" altLang="vi-VN" b="1" dirty="0" err="1">
                <a:solidFill>
                  <a:srgbClr val="000000"/>
                </a:solidFill>
                <a:latin typeface="Arial" panose="020B0604020202020204" pitchFamily="34" charset="0"/>
              </a:rPr>
              <a:t>Một</a:t>
            </a:r>
            <a:r>
              <a:rPr lang="en-US" altLang="vi-VN" b="1" dirty="0">
                <a:solidFill>
                  <a:srgbClr val="000000"/>
                </a:solidFill>
                <a:latin typeface="Arial" panose="020B0604020202020204" pitchFamily="34" charset="0"/>
              </a:rPr>
              <a:t> </a:t>
            </a:r>
            <a:r>
              <a:rPr lang="en-US" altLang="vi-VN" b="1" dirty="0" err="1">
                <a:solidFill>
                  <a:srgbClr val="000000"/>
                </a:solidFill>
                <a:latin typeface="Arial" panose="020B0604020202020204" pitchFamily="34" charset="0"/>
              </a:rPr>
              <a:t>hôm</a:t>
            </a:r>
            <a:r>
              <a:rPr lang="en-US" altLang="vi-VN" b="1" dirty="0">
                <a:solidFill>
                  <a:srgbClr val="000000"/>
                </a:solidFill>
                <a:latin typeface="Arial" panose="020B0604020202020204" pitchFamily="34" charset="0"/>
              </a:rPr>
              <a:t> </a:t>
            </a:r>
            <a:r>
              <a:rPr lang="en-US" altLang="vi-VN" b="1" dirty="0" err="1">
                <a:solidFill>
                  <a:srgbClr val="000000"/>
                </a:solidFill>
                <a:latin typeface="Arial" panose="020B0604020202020204" pitchFamily="34" charset="0"/>
              </a:rPr>
              <a:t>lão</a:t>
            </a:r>
            <a:r>
              <a:rPr lang="en-US" altLang="vi-VN" b="1" dirty="0">
                <a:solidFill>
                  <a:srgbClr val="000000"/>
                </a:solidFill>
                <a:latin typeface="Arial" panose="020B0604020202020204" pitchFamily="34" charset="0"/>
              </a:rPr>
              <a:t> </a:t>
            </a:r>
            <a:r>
              <a:rPr lang="en-US" altLang="vi-VN" b="1" dirty="0" err="1">
                <a:solidFill>
                  <a:srgbClr val="000000"/>
                </a:solidFill>
                <a:latin typeface="Arial" panose="020B0604020202020204" pitchFamily="34" charset="0"/>
              </a:rPr>
              <a:t>xin</a:t>
            </a:r>
            <a:r>
              <a:rPr lang="en-US" altLang="vi-VN" b="1" dirty="0">
                <a:solidFill>
                  <a:srgbClr val="000000"/>
                </a:solidFill>
                <a:latin typeface="Arial" panose="020B0604020202020204" pitchFamily="34" charset="0"/>
              </a:rPr>
              <a:t> </a:t>
            </a:r>
            <a:r>
              <a:rPr lang="en-US" altLang="vi-VN" b="1" dirty="0" err="1">
                <a:solidFill>
                  <a:srgbClr val="000000"/>
                </a:solidFill>
                <a:latin typeface="Arial" panose="020B0604020202020204" pitchFamily="34" charset="0"/>
              </a:rPr>
              <a:t>Binh</a:t>
            </a:r>
            <a:r>
              <a:rPr lang="en-US" altLang="vi-VN" b="1" dirty="0">
                <a:solidFill>
                  <a:srgbClr val="000000"/>
                </a:solidFill>
                <a:latin typeface="Arial" panose="020B0604020202020204" pitchFamily="34" charset="0"/>
              </a:rPr>
              <a:t> </a:t>
            </a:r>
            <a:r>
              <a:rPr lang="en-US" altLang="vi-VN" b="1" dirty="0" err="1">
                <a:solidFill>
                  <a:srgbClr val="000000"/>
                </a:solidFill>
                <a:latin typeface="Arial" panose="020B0604020202020204" pitchFamily="34" charset="0"/>
              </a:rPr>
              <a:t>Tư</a:t>
            </a:r>
            <a:r>
              <a:rPr lang="en-US" altLang="vi-VN" b="1" dirty="0">
                <a:solidFill>
                  <a:srgbClr val="000000"/>
                </a:solidFill>
                <a:latin typeface="Arial" panose="020B0604020202020204" pitchFamily="34" charset="0"/>
              </a:rPr>
              <a:t> </a:t>
            </a:r>
            <a:r>
              <a:rPr lang="en-US" altLang="vi-VN" b="1" dirty="0" err="1">
                <a:solidFill>
                  <a:srgbClr val="000000"/>
                </a:solidFill>
                <a:latin typeface="Arial" panose="020B0604020202020204" pitchFamily="34" charset="0"/>
              </a:rPr>
              <a:t>ít</a:t>
            </a:r>
            <a:r>
              <a:rPr lang="en-US" altLang="vi-VN" b="1" dirty="0">
                <a:solidFill>
                  <a:srgbClr val="000000"/>
                </a:solidFill>
                <a:latin typeface="Arial" panose="020B0604020202020204" pitchFamily="34" charset="0"/>
              </a:rPr>
              <a:t> </a:t>
            </a:r>
            <a:r>
              <a:rPr lang="en-US" altLang="vi-VN" b="1" dirty="0" err="1">
                <a:solidFill>
                  <a:srgbClr val="000000"/>
                </a:solidFill>
                <a:latin typeface="Arial" panose="020B0604020202020204" pitchFamily="34" charset="0"/>
              </a:rPr>
              <a:t>bã</a:t>
            </a:r>
            <a:r>
              <a:rPr lang="en-US" altLang="vi-VN" b="1" dirty="0">
                <a:solidFill>
                  <a:srgbClr val="000000"/>
                </a:solidFill>
                <a:latin typeface="Arial" panose="020B0604020202020204" pitchFamily="34" charset="0"/>
              </a:rPr>
              <a:t> </a:t>
            </a:r>
            <a:r>
              <a:rPr lang="en-US" altLang="vi-VN" b="1" dirty="0" err="1">
                <a:solidFill>
                  <a:srgbClr val="000000"/>
                </a:solidFill>
                <a:latin typeface="Arial" panose="020B0604020202020204" pitchFamily="34" charset="0"/>
              </a:rPr>
              <a:t>chó</a:t>
            </a:r>
            <a:r>
              <a:rPr lang="en-US" altLang="vi-VN" b="1" dirty="0">
                <a:solidFill>
                  <a:srgbClr val="000000"/>
                </a:solidFill>
                <a:latin typeface="Arial" panose="020B0604020202020204" pitchFamily="34" charset="0"/>
              </a:rPr>
              <a:t>.</a:t>
            </a:r>
          </a:p>
          <a:p>
            <a:pPr algn="just" eaLnBrk="1" hangingPunct="1">
              <a:spcBef>
                <a:spcPct val="50000"/>
              </a:spcBef>
              <a:buFontTx/>
              <a:buAutoNum type="alphaLcPeriod" startAt="7"/>
            </a:pPr>
            <a:r>
              <a:rPr lang="en-US" altLang="vi-VN" b="1" dirty="0" err="1">
                <a:solidFill>
                  <a:srgbClr val="000000"/>
                </a:solidFill>
                <a:latin typeface="Arial" panose="020B0604020202020204" pitchFamily="34" charset="0"/>
              </a:rPr>
              <a:t>Cuộc</a:t>
            </a:r>
            <a:r>
              <a:rPr lang="en-US" altLang="vi-VN" b="1" dirty="0">
                <a:solidFill>
                  <a:srgbClr val="000000"/>
                </a:solidFill>
                <a:latin typeface="Arial" panose="020B0604020202020204" pitchFamily="34" charset="0"/>
              </a:rPr>
              <a:t> </a:t>
            </a:r>
            <a:r>
              <a:rPr lang="en-US" altLang="vi-VN" b="1" dirty="0" err="1">
                <a:solidFill>
                  <a:srgbClr val="000000"/>
                </a:solidFill>
                <a:latin typeface="Arial" panose="020B0604020202020204" pitchFamily="34" charset="0"/>
              </a:rPr>
              <a:t>sống</a:t>
            </a:r>
            <a:r>
              <a:rPr lang="en-US" altLang="vi-VN" b="1" dirty="0">
                <a:solidFill>
                  <a:srgbClr val="000000"/>
                </a:solidFill>
                <a:latin typeface="Arial" panose="020B0604020202020204" pitchFamily="34" charset="0"/>
              </a:rPr>
              <a:t> </a:t>
            </a:r>
            <a:r>
              <a:rPr lang="en-US" altLang="vi-VN" b="1" dirty="0" err="1">
                <a:solidFill>
                  <a:srgbClr val="000000"/>
                </a:solidFill>
                <a:latin typeface="Arial" panose="020B0604020202020204" pitchFamily="34" charset="0"/>
              </a:rPr>
              <a:t>mỗi</a:t>
            </a:r>
            <a:r>
              <a:rPr lang="en-US" altLang="vi-VN" b="1" dirty="0">
                <a:solidFill>
                  <a:srgbClr val="000000"/>
                </a:solidFill>
                <a:latin typeface="Arial" panose="020B0604020202020204" pitchFamily="34" charset="0"/>
              </a:rPr>
              <a:t> </a:t>
            </a:r>
            <a:r>
              <a:rPr lang="en-US" altLang="vi-VN" b="1" dirty="0" err="1">
                <a:solidFill>
                  <a:srgbClr val="000000"/>
                </a:solidFill>
                <a:latin typeface="Arial" panose="020B0604020202020204" pitchFamily="34" charset="0"/>
              </a:rPr>
              <a:t>ngày</a:t>
            </a:r>
            <a:r>
              <a:rPr lang="en-US" altLang="vi-VN" b="1" dirty="0">
                <a:solidFill>
                  <a:srgbClr val="000000"/>
                </a:solidFill>
                <a:latin typeface="Arial" panose="020B0604020202020204" pitchFamily="34" charset="0"/>
              </a:rPr>
              <a:t> </a:t>
            </a:r>
            <a:r>
              <a:rPr lang="en-US" altLang="vi-VN" b="1" dirty="0" err="1">
                <a:solidFill>
                  <a:srgbClr val="000000"/>
                </a:solidFill>
                <a:latin typeface="Arial" panose="020B0604020202020204" pitchFamily="34" charset="0"/>
              </a:rPr>
              <a:t>một</a:t>
            </a:r>
            <a:r>
              <a:rPr lang="en-US" altLang="vi-VN" b="1" dirty="0">
                <a:solidFill>
                  <a:srgbClr val="000000"/>
                </a:solidFill>
                <a:latin typeface="Arial" panose="020B0604020202020204" pitchFamily="34" charset="0"/>
              </a:rPr>
              <a:t> </a:t>
            </a:r>
            <a:r>
              <a:rPr lang="en-US" altLang="vi-VN" b="1" dirty="0" err="1">
                <a:solidFill>
                  <a:srgbClr val="000000"/>
                </a:solidFill>
                <a:latin typeface="Arial" panose="020B0604020202020204" pitchFamily="34" charset="0"/>
              </a:rPr>
              <a:t>khó</a:t>
            </a:r>
            <a:r>
              <a:rPr lang="en-US" altLang="vi-VN" b="1" dirty="0">
                <a:solidFill>
                  <a:srgbClr val="000000"/>
                </a:solidFill>
                <a:latin typeface="Arial" panose="020B0604020202020204" pitchFamily="34" charset="0"/>
              </a:rPr>
              <a:t> </a:t>
            </a:r>
            <a:r>
              <a:rPr lang="en-US" altLang="vi-VN" b="1" dirty="0" err="1">
                <a:solidFill>
                  <a:srgbClr val="000000"/>
                </a:solidFill>
                <a:latin typeface="Arial" panose="020B0604020202020204" pitchFamily="34" charset="0"/>
              </a:rPr>
              <a:t>khăn</a:t>
            </a:r>
            <a:r>
              <a:rPr lang="en-US" altLang="vi-VN" b="1" dirty="0">
                <a:solidFill>
                  <a:srgbClr val="000000"/>
                </a:solidFill>
                <a:latin typeface="Arial" panose="020B0604020202020204" pitchFamily="34" charset="0"/>
              </a:rPr>
              <a:t> , </a:t>
            </a:r>
            <a:r>
              <a:rPr lang="en-US" altLang="vi-VN" b="1" dirty="0" err="1">
                <a:solidFill>
                  <a:srgbClr val="000000"/>
                </a:solidFill>
                <a:latin typeface="Arial" panose="020B0604020202020204" pitchFamily="34" charset="0"/>
              </a:rPr>
              <a:t>lão</a:t>
            </a:r>
            <a:r>
              <a:rPr lang="en-US" altLang="vi-VN" b="1" dirty="0">
                <a:solidFill>
                  <a:srgbClr val="000000"/>
                </a:solidFill>
                <a:latin typeface="Arial" panose="020B0604020202020204" pitchFamily="34" charset="0"/>
              </a:rPr>
              <a:t> </a:t>
            </a:r>
            <a:r>
              <a:rPr lang="en-US" altLang="vi-VN" b="1" dirty="0" err="1">
                <a:solidFill>
                  <a:srgbClr val="000000"/>
                </a:solidFill>
                <a:latin typeface="Arial" panose="020B0604020202020204" pitchFamily="34" charset="0"/>
              </a:rPr>
              <a:t>kiếm</a:t>
            </a:r>
            <a:r>
              <a:rPr lang="en-US" altLang="vi-VN" b="1" dirty="0">
                <a:solidFill>
                  <a:srgbClr val="000000"/>
                </a:solidFill>
                <a:latin typeface="Arial" panose="020B0604020202020204" pitchFamily="34" charset="0"/>
              </a:rPr>
              <a:t> </a:t>
            </a:r>
            <a:r>
              <a:rPr lang="en-US" altLang="vi-VN" b="1" dirty="0" err="1">
                <a:solidFill>
                  <a:srgbClr val="000000"/>
                </a:solidFill>
                <a:latin typeface="Arial" panose="020B0604020202020204" pitchFamily="34" charset="0"/>
              </a:rPr>
              <a:t>được</a:t>
            </a:r>
            <a:r>
              <a:rPr lang="en-US" altLang="vi-VN" b="1" dirty="0">
                <a:solidFill>
                  <a:srgbClr val="000000"/>
                </a:solidFill>
                <a:latin typeface="Arial" panose="020B0604020202020204" pitchFamily="34" charset="0"/>
              </a:rPr>
              <a:t> </a:t>
            </a:r>
            <a:r>
              <a:rPr lang="en-US" altLang="vi-VN" b="1" dirty="0" err="1">
                <a:solidFill>
                  <a:srgbClr val="000000"/>
                </a:solidFill>
                <a:latin typeface="Arial" panose="020B0604020202020204" pitchFamily="34" charset="0"/>
              </a:rPr>
              <a:t>gì</a:t>
            </a:r>
            <a:r>
              <a:rPr lang="en-US" altLang="vi-VN" b="1" dirty="0">
                <a:solidFill>
                  <a:srgbClr val="000000"/>
                </a:solidFill>
                <a:latin typeface="Arial" panose="020B0604020202020204" pitchFamily="34" charset="0"/>
              </a:rPr>
              <a:t> </a:t>
            </a:r>
            <a:r>
              <a:rPr lang="en-US" altLang="vi-VN" b="1" dirty="0" err="1">
                <a:solidFill>
                  <a:srgbClr val="000000"/>
                </a:solidFill>
                <a:latin typeface="Arial" panose="020B0604020202020204" pitchFamily="34" charset="0"/>
              </a:rPr>
              <a:t>ăn</a:t>
            </a:r>
            <a:r>
              <a:rPr lang="en-US" altLang="vi-VN" b="1" dirty="0">
                <a:solidFill>
                  <a:srgbClr val="000000"/>
                </a:solidFill>
                <a:latin typeface="Arial" panose="020B0604020202020204" pitchFamily="34" charset="0"/>
              </a:rPr>
              <a:t> </a:t>
            </a:r>
            <a:r>
              <a:rPr lang="en-US" altLang="vi-VN" b="1" dirty="0" err="1">
                <a:solidFill>
                  <a:srgbClr val="000000"/>
                </a:solidFill>
                <a:latin typeface="Arial" panose="020B0604020202020204" pitchFamily="34" charset="0"/>
              </a:rPr>
              <a:t>nấy</a:t>
            </a:r>
            <a:r>
              <a:rPr lang="en-US" altLang="vi-VN" b="1" dirty="0">
                <a:solidFill>
                  <a:srgbClr val="000000"/>
                </a:solidFill>
                <a:latin typeface="Arial" panose="020B0604020202020204" pitchFamily="34" charset="0"/>
              </a:rPr>
              <a:t> </a:t>
            </a:r>
            <a:r>
              <a:rPr lang="en-US" altLang="vi-VN" b="1" dirty="0" err="1">
                <a:solidFill>
                  <a:srgbClr val="000000"/>
                </a:solidFill>
                <a:latin typeface="Arial" panose="020B0604020202020204" pitchFamily="34" charset="0"/>
              </a:rPr>
              <a:t>và</a:t>
            </a:r>
            <a:r>
              <a:rPr lang="en-US" altLang="vi-VN" b="1" dirty="0">
                <a:solidFill>
                  <a:srgbClr val="000000"/>
                </a:solidFill>
                <a:latin typeface="Arial" panose="020B0604020202020204" pitchFamily="34" charset="0"/>
              </a:rPr>
              <a:t> </a:t>
            </a:r>
            <a:r>
              <a:rPr lang="en-US" altLang="vi-VN" b="1" dirty="0" err="1">
                <a:solidFill>
                  <a:srgbClr val="000000"/>
                </a:solidFill>
                <a:latin typeface="Arial" panose="020B0604020202020204" pitchFamily="34" charset="0"/>
              </a:rPr>
              <a:t>bị</a:t>
            </a:r>
            <a:r>
              <a:rPr lang="en-US" altLang="vi-VN" b="1" dirty="0">
                <a:solidFill>
                  <a:srgbClr val="000000"/>
                </a:solidFill>
                <a:latin typeface="Arial" panose="020B0604020202020204" pitchFamily="34" charset="0"/>
              </a:rPr>
              <a:t> </a:t>
            </a:r>
            <a:r>
              <a:rPr lang="en-US" altLang="vi-VN" b="1" dirty="0" err="1">
                <a:solidFill>
                  <a:srgbClr val="000000"/>
                </a:solidFill>
                <a:latin typeface="Arial" panose="020B0604020202020204" pitchFamily="34" charset="0"/>
              </a:rPr>
              <a:t>ốm</a:t>
            </a:r>
            <a:r>
              <a:rPr lang="en-US" altLang="vi-VN" b="1" dirty="0">
                <a:solidFill>
                  <a:srgbClr val="000000"/>
                </a:solidFill>
                <a:latin typeface="Arial" panose="020B0604020202020204" pitchFamily="34" charset="0"/>
              </a:rPr>
              <a:t> </a:t>
            </a:r>
            <a:r>
              <a:rPr lang="en-US" altLang="vi-VN" b="1" dirty="0" err="1">
                <a:solidFill>
                  <a:srgbClr val="000000"/>
                </a:solidFill>
                <a:latin typeface="Arial" panose="020B0604020202020204" pitchFamily="34" charset="0"/>
              </a:rPr>
              <a:t>một</a:t>
            </a:r>
            <a:r>
              <a:rPr lang="en-US" altLang="vi-VN" b="1" dirty="0">
                <a:solidFill>
                  <a:srgbClr val="000000"/>
                </a:solidFill>
                <a:latin typeface="Arial" panose="020B0604020202020204" pitchFamily="34" charset="0"/>
              </a:rPr>
              <a:t> </a:t>
            </a:r>
            <a:r>
              <a:rPr lang="en-US" altLang="vi-VN" b="1" dirty="0" err="1">
                <a:solidFill>
                  <a:srgbClr val="000000"/>
                </a:solidFill>
                <a:latin typeface="Arial" panose="020B0604020202020204" pitchFamily="34" charset="0"/>
              </a:rPr>
              <a:t>trận</a:t>
            </a:r>
            <a:r>
              <a:rPr lang="en-US" altLang="vi-VN" b="1" dirty="0">
                <a:solidFill>
                  <a:srgbClr val="000000"/>
                </a:solidFill>
                <a:latin typeface="Arial" panose="020B0604020202020204" pitchFamily="34" charset="0"/>
              </a:rPr>
              <a:t> </a:t>
            </a:r>
            <a:r>
              <a:rPr lang="en-US" altLang="vi-VN" b="1" dirty="0" err="1">
                <a:solidFill>
                  <a:srgbClr val="000000"/>
                </a:solidFill>
                <a:latin typeface="Arial" panose="020B0604020202020204" pitchFamily="34" charset="0"/>
              </a:rPr>
              <a:t>khủng</a:t>
            </a:r>
            <a:r>
              <a:rPr lang="en-US" altLang="vi-VN" b="1" dirty="0">
                <a:solidFill>
                  <a:srgbClr val="000000"/>
                </a:solidFill>
                <a:latin typeface="Arial" panose="020B0604020202020204" pitchFamily="34" charset="0"/>
              </a:rPr>
              <a:t> </a:t>
            </a:r>
            <a:r>
              <a:rPr lang="en-US" altLang="vi-VN" b="1" dirty="0" err="1">
                <a:solidFill>
                  <a:srgbClr val="000000"/>
                </a:solidFill>
                <a:latin typeface="Arial" panose="020B0604020202020204" pitchFamily="34" charset="0"/>
              </a:rPr>
              <a:t>khiếp</a:t>
            </a:r>
            <a:r>
              <a:rPr lang="en-US" altLang="vi-VN" b="1" dirty="0">
                <a:solidFill>
                  <a:srgbClr val="000000"/>
                </a:solidFill>
                <a:latin typeface="Arial" panose="020B0604020202020204" pitchFamily="34" charset="0"/>
              </a:rPr>
              <a:t>.</a:t>
            </a:r>
          </a:p>
          <a:p>
            <a:pPr algn="just" eaLnBrk="1" hangingPunct="1">
              <a:spcBef>
                <a:spcPct val="50000"/>
              </a:spcBef>
              <a:buFontTx/>
              <a:buAutoNum type="alphaLcPeriod" startAt="7"/>
            </a:pPr>
            <a:r>
              <a:rPr lang="en-US" altLang="vi-VN" b="1" dirty="0" err="1">
                <a:solidFill>
                  <a:srgbClr val="000000"/>
                </a:solidFill>
                <a:latin typeface="Arial" panose="020B0604020202020204" pitchFamily="34" charset="0"/>
              </a:rPr>
              <a:t>Lão</a:t>
            </a:r>
            <a:r>
              <a:rPr lang="en-US" altLang="vi-VN" b="1" dirty="0">
                <a:solidFill>
                  <a:srgbClr val="000000"/>
                </a:solidFill>
                <a:latin typeface="Arial" panose="020B0604020202020204" pitchFamily="34" charset="0"/>
              </a:rPr>
              <a:t> </a:t>
            </a:r>
            <a:r>
              <a:rPr lang="en-US" altLang="vi-VN" b="1" dirty="0" err="1">
                <a:solidFill>
                  <a:srgbClr val="000000"/>
                </a:solidFill>
                <a:latin typeface="Arial" panose="020B0604020202020204" pitchFamily="34" charset="0"/>
              </a:rPr>
              <a:t>bỗng</a:t>
            </a:r>
            <a:r>
              <a:rPr lang="en-US" altLang="vi-VN" b="1" dirty="0">
                <a:solidFill>
                  <a:srgbClr val="000000"/>
                </a:solidFill>
                <a:latin typeface="Arial" panose="020B0604020202020204" pitchFamily="34" charset="0"/>
              </a:rPr>
              <a:t> </a:t>
            </a:r>
            <a:r>
              <a:rPr lang="en-US" altLang="vi-VN" b="1" dirty="0" err="1">
                <a:solidFill>
                  <a:srgbClr val="000000"/>
                </a:solidFill>
                <a:latin typeface="Arial" panose="020B0604020202020204" pitchFamily="34" charset="0"/>
              </a:rPr>
              <a:t>nhiên</a:t>
            </a:r>
            <a:r>
              <a:rPr lang="en-US" altLang="vi-VN" b="1" dirty="0">
                <a:solidFill>
                  <a:srgbClr val="000000"/>
                </a:solidFill>
                <a:latin typeface="Arial" panose="020B0604020202020204" pitchFamily="34" charset="0"/>
              </a:rPr>
              <a:t> </a:t>
            </a:r>
            <a:r>
              <a:rPr lang="en-US" altLang="vi-VN" b="1" dirty="0" err="1">
                <a:solidFill>
                  <a:srgbClr val="000000"/>
                </a:solidFill>
                <a:latin typeface="Arial" panose="020B0604020202020204" pitchFamily="34" charset="0"/>
              </a:rPr>
              <a:t>chết</a:t>
            </a:r>
            <a:r>
              <a:rPr lang="en-US" altLang="vi-VN" b="1" dirty="0">
                <a:solidFill>
                  <a:srgbClr val="000000"/>
                </a:solidFill>
                <a:latin typeface="Arial" panose="020B0604020202020204" pitchFamily="34" charset="0"/>
              </a:rPr>
              <a:t>  - </a:t>
            </a:r>
            <a:r>
              <a:rPr lang="en-US" altLang="vi-VN" b="1" dirty="0" err="1">
                <a:solidFill>
                  <a:srgbClr val="000000"/>
                </a:solidFill>
                <a:latin typeface="Arial" panose="020B0604020202020204" pitchFamily="34" charset="0"/>
              </a:rPr>
              <a:t>cái</a:t>
            </a:r>
            <a:r>
              <a:rPr lang="en-US" altLang="vi-VN" b="1" dirty="0">
                <a:solidFill>
                  <a:srgbClr val="000000"/>
                </a:solidFill>
                <a:latin typeface="Arial" panose="020B0604020202020204" pitchFamily="34" charset="0"/>
              </a:rPr>
              <a:t> </a:t>
            </a:r>
            <a:r>
              <a:rPr lang="en-US" altLang="vi-VN" b="1" dirty="0" err="1">
                <a:solidFill>
                  <a:srgbClr val="000000"/>
                </a:solidFill>
                <a:latin typeface="Arial" panose="020B0604020202020204" pitchFamily="34" charset="0"/>
              </a:rPr>
              <a:t>chết</a:t>
            </a:r>
            <a:r>
              <a:rPr lang="en-US" altLang="vi-VN" b="1" dirty="0">
                <a:solidFill>
                  <a:srgbClr val="000000"/>
                </a:solidFill>
                <a:latin typeface="Arial" panose="020B0604020202020204" pitchFamily="34" charset="0"/>
              </a:rPr>
              <a:t> </a:t>
            </a:r>
            <a:r>
              <a:rPr lang="en-US" altLang="vi-VN" b="1" dirty="0" err="1">
                <a:solidFill>
                  <a:srgbClr val="000000"/>
                </a:solidFill>
                <a:latin typeface="Arial" panose="020B0604020202020204" pitchFamily="34" charset="0"/>
              </a:rPr>
              <a:t>thật</a:t>
            </a:r>
            <a:r>
              <a:rPr lang="en-US" altLang="vi-VN" b="1" dirty="0">
                <a:solidFill>
                  <a:srgbClr val="000000"/>
                </a:solidFill>
                <a:latin typeface="Arial" panose="020B0604020202020204" pitchFamily="34" charset="0"/>
              </a:rPr>
              <a:t> </a:t>
            </a:r>
            <a:r>
              <a:rPr lang="en-US" altLang="vi-VN" b="1" dirty="0" err="1">
                <a:solidFill>
                  <a:srgbClr val="000000"/>
                </a:solidFill>
                <a:latin typeface="Arial" panose="020B0604020202020204" pitchFamily="34" charset="0"/>
              </a:rPr>
              <a:t>dữ</a:t>
            </a:r>
            <a:r>
              <a:rPr lang="en-US" altLang="vi-VN" b="1" dirty="0">
                <a:solidFill>
                  <a:srgbClr val="000000"/>
                </a:solidFill>
                <a:latin typeface="Arial" panose="020B0604020202020204" pitchFamily="34" charset="0"/>
              </a:rPr>
              <a:t> </a:t>
            </a:r>
            <a:r>
              <a:rPr lang="en-US" altLang="vi-VN" b="1" dirty="0" err="1">
                <a:solidFill>
                  <a:srgbClr val="000000"/>
                </a:solidFill>
                <a:latin typeface="Arial" panose="020B0604020202020204" pitchFamily="34" charset="0"/>
              </a:rPr>
              <a:t>dội</a:t>
            </a:r>
            <a:r>
              <a:rPr lang="en-US" altLang="vi-VN" b="1" dirty="0">
                <a:solidFill>
                  <a:srgbClr val="000000"/>
                </a:solidFill>
                <a:latin typeface="Arial" panose="020B0604020202020204" pitchFamily="34" charset="0"/>
              </a:rPr>
              <a:t>.</a:t>
            </a:r>
          </a:p>
          <a:p>
            <a:pPr algn="just" eaLnBrk="1" hangingPunct="1">
              <a:spcBef>
                <a:spcPct val="50000"/>
              </a:spcBef>
              <a:buFontTx/>
              <a:buAutoNum type="alphaLcPeriod" startAt="7"/>
            </a:pPr>
            <a:r>
              <a:rPr lang="en-US" altLang="vi-VN" b="1" dirty="0" err="1">
                <a:solidFill>
                  <a:srgbClr val="000000"/>
                </a:solidFill>
                <a:latin typeface="Arial" panose="020B0604020202020204" pitchFamily="34" charset="0"/>
              </a:rPr>
              <a:t>Ông</a:t>
            </a:r>
            <a:r>
              <a:rPr lang="en-US" altLang="vi-VN" b="1" dirty="0">
                <a:solidFill>
                  <a:srgbClr val="000000"/>
                </a:solidFill>
                <a:latin typeface="Arial" panose="020B0604020202020204" pitchFamily="34" charset="0"/>
              </a:rPr>
              <a:t> </a:t>
            </a:r>
            <a:r>
              <a:rPr lang="en-US" altLang="vi-VN" b="1" dirty="0" err="1">
                <a:solidFill>
                  <a:srgbClr val="000000"/>
                </a:solidFill>
                <a:latin typeface="Arial" panose="020B0604020202020204" pitchFamily="34" charset="0"/>
              </a:rPr>
              <a:t>giáo</a:t>
            </a:r>
            <a:r>
              <a:rPr lang="en-US" altLang="vi-VN" b="1" dirty="0">
                <a:solidFill>
                  <a:srgbClr val="000000"/>
                </a:solidFill>
                <a:latin typeface="Arial" panose="020B0604020202020204" pitchFamily="34" charset="0"/>
              </a:rPr>
              <a:t> </a:t>
            </a:r>
            <a:r>
              <a:rPr lang="en-US" altLang="vi-VN" b="1" dirty="0" err="1">
                <a:solidFill>
                  <a:srgbClr val="000000"/>
                </a:solidFill>
                <a:latin typeface="Arial" panose="020B0604020202020204" pitchFamily="34" charset="0"/>
              </a:rPr>
              <a:t>rất</a:t>
            </a:r>
            <a:r>
              <a:rPr lang="en-US" altLang="vi-VN" b="1" dirty="0">
                <a:solidFill>
                  <a:srgbClr val="000000"/>
                </a:solidFill>
                <a:latin typeface="Arial" panose="020B0604020202020204" pitchFamily="34" charset="0"/>
              </a:rPr>
              <a:t> </a:t>
            </a:r>
            <a:r>
              <a:rPr lang="en-US" altLang="vi-VN" b="1" dirty="0" err="1">
                <a:solidFill>
                  <a:srgbClr val="000000"/>
                </a:solidFill>
                <a:latin typeface="Arial" panose="020B0604020202020204" pitchFamily="34" charset="0"/>
              </a:rPr>
              <a:t>buồn</a:t>
            </a:r>
            <a:r>
              <a:rPr lang="en-US" altLang="vi-VN" b="1" dirty="0">
                <a:solidFill>
                  <a:srgbClr val="000000"/>
                </a:solidFill>
                <a:latin typeface="Arial" panose="020B0604020202020204" pitchFamily="34" charset="0"/>
              </a:rPr>
              <a:t> </a:t>
            </a:r>
            <a:r>
              <a:rPr lang="en-US" altLang="vi-VN" b="1" dirty="0" err="1">
                <a:solidFill>
                  <a:srgbClr val="000000"/>
                </a:solidFill>
                <a:latin typeface="Arial" panose="020B0604020202020204" pitchFamily="34" charset="0"/>
              </a:rPr>
              <a:t>khi</a:t>
            </a:r>
            <a:r>
              <a:rPr lang="en-US" altLang="vi-VN" b="1" dirty="0">
                <a:solidFill>
                  <a:srgbClr val="000000"/>
                </a:solidFill>
                <a:latin typeface="Arial" panose="020B0604020202020204" pitchFamily="34" charset="0"/>
              </a:rPr>
              <a:t> </a:t>
            </a:r>
            <a:r>
              <a:rPr lang="en-US" altLang="vi-VN" b="1" dirty="0" err="1">
                <a:solidFill>
                  <a:srgbClr val="000000"/>
                </a:solidFill>
                <a:latin typeface="Arial" panose="020B0604020202020204" pitchFamily="34" charset="0"/>
              </a:rPr>
              <a:t>nghe</a:t>
            </a:r>
            <a:r>
              <a:rPr lang="en-US" altLang="vi-VN" b="1" dirty="0">
                <a:solidFill>
                  <a:srgbClr val="000000"/>
                </a:solidFill>
                <a:latin typeface="Arial" panose="020B0604020202020204" pitchFamily="34" charset="0"/>
              </a:rPr>
              <a:t> </a:t>
            </a:r>
            <a:r>
              <a:rPr lang="en-US" altLang="vi-VN" b="1" dirty="0" err="1">
                <a:solidFill>
                  <a:srgbClr val="000000"/>
                </a:solidFill>
                <a:latin typeface="Arial" panose="020B0604020202020204" pitchFamily="34" charset="0"/>
              </a:rPr>
              <a:t>Binh</a:t>
            </a:r>
            <a:r>
              <a:rPr lang="en-US" altLang="vi-VN" b="1" dirty="0">
                <a:solidFill>
                  <a:srgbClr val="000000"/>
                </a:solidFill>
                <a:latin typeface="Arial" panose="020B0604020202020204" pitchFamily="34" charset="0"/>
              </a:rPr>
              <a:t> </a:t>
            </a:r>
            <a:r>
              <a:rPr lang="en-US" altLang="vi-VN" b="1" dirty="0" err="1">
                <a:solidFill>
                  <a:srgbClr val="000000"/>
                </a:solidFill>
                <a:latin typeface="Arial" panose="020B0604020202020204" pitchFamily="34" charset="0"/>
              </a:rPr>
              <a:t>Tư</a:t>
            </a:r>
            <a:r>
              <a:rPr lang="en-US" altLang="vi-VN" b="1" dirty="0">
                <a:solidFill>
                  <a:srgbClr val="000000"/>
                </a:solidFill>
                <a:latin typeface="Arial" panose="020B0604020202020204" pitchFamily="34" charset="0"/>
              </a:rPr>
              <a:t> </a:t>
            </a:r>
            <a:r>
              <a:rPr lang="en-US" altLang="vi-VN" b="1" dirty="0" err="1">
                <a:solidFill>
                  <a:srgbClr val="000000"/>
                </a:solidFill>
                <a:latin typeface="Arial" panose="020B0604020202020204" pitchFamily="34" charset="0"/>
              </a:rPr>
              <a:t>kể</a:t>
            </a:r>
            <a:r>
              <a:rPr lang="en-US" altLang="vi-VN" b="1" dirty="0">
                <a:solidFill>
                  <a:srgbClr val="000000"/>
                </a:solidFill>
                <a:latin typeface="Arial" panose="020B0604020202020204" pitchFamily="34" charset="0"/>
              </a:rPr>
              <a:t> </a:t>
            </a:r>
            <a:r>
              <a:rPr lang="en-US" altLang="vi-VN" b="1" dirty="0" err="1">
                <a:solidFill>
                  <a:srgbClr val="000000"/>
                </a:solidFill>
                <a:latin typeface="Arial" panose="020B0604020202020204" pitchFamily="34" charset="0"/>
              </a:rPr>
              <a:t>chuyện</a:t>
            </a:r>
            <a:r>
              <a:rPr lang="en-US" altLang="vi-VN" b="1" dirty="0">
                <a:solidFill>
                  <a:srgbClr val="000000"/>
                </a:solidFill>
                <a:latin typeface="Arial" panose="020B0604020202020204" pitchFamily="34" charset="0"/>
              </a:rPr>
              <a:t> </a:t>
            </a:r>
            <a:r>
              <a:rPr lang="en-US" altLang="vi-VN" b="1" dirty="0" err="1">
                <a:solidFill>
                  <a:srgbClr val="000000"/>
                </a:solidFill>
                <a:latin typeface="Arial" panose="020B0604020202020204" pitchFamily="34" charset="0"/>
              </a:rPr>
              <a:t>ấy</a:t>
            </a:r>
            <a:r>
              <a:rPr lang="en-US" altLang="vi-VN" b="1" dirty="0">
                <a:solidFill>
                  <a:srgbClr val="000000"/>
                </a:solidFill>
                <a:latin typeface="Arial" panose="020B0604020202020204" pitchFamily="34" charset="0"/>
              </a:rPr>
              <a:t>.</a:t>
            </a:r>
          </a:p>
          <a:p>
            <a:pPr algn="just" eaLnBrk="1" hangingPunct="1">
              <a:spcBef>
                <a:spcPct val="50000"/>
              </a:spcBef>
            </a:pPr>
            <a:r>
              <a:rPr lang="en-US" altLang="vi-VN" b="1" dirty="0">
                <a:solidFill>
                  <a:srgbClr val="000000"/>
                </a:solidFill>
                <a:latin typeface="Arial" panose="020B0604020202020204" pitchFamily="34" charset="0"/>
              </a:rPr>
              <a:t>k.   </a:t>
            </a:r>
            <a:r>
              <a:rPr lang="en-US" altLang="vi-VN" b="1" dirty="0" err="1">
                <a:solidFill>
                  <a:srgbClr val="000000"/>
                </a:solidFill>
                <a:latin typeface="Arial" panose="020B0604020202020204" pitchFamily="34" charset="0"/>
              </a:rPr>
              <a:t>Cả</a:t>
            </a:r>
            <a:r>
              <a:rPr lang="en-US" altLang="vi-VN" b="1" dirty="0">
                <a:solidFill>
                  <a:srgbClr val="000000"/>
                </a:solidFill>
                <a:latin typeface="Arial" panose="020B0604020202020204" pitchFamily="34" charset="0"/>
              </a:rPr>
              <a:t> </a:t>
            </a:r>
            <a:r>
              <a:rPr lang="en-US" altLang="vi-VN" b="1" dirty="0" err="1">
                <a:solidFill>
                  <a:srgbClr val="000000"/>
                </a:solidFill>
                <a:latin typeface="Arial" panose="020B0604020202020204" pitchFamily="34" charset="0"/>
              </a:rPr>
              <a:t>làng</a:t>
            </a:r>
            <a:r>
              <a:rPr lang="en-US" altLang="vi-VN" b="1" dirty="0">
                <a:solidFill>
                  <a:srgbClr val="000000"/>
                </a:solidFill>
                <a:latin typeface="Arial" panose="020B0604020202020204" pitchFamily="34" charset="0"/>
              </a:rPr>
              <a:t> </a:t>
            </a:r>
            <a:r>
              <a:rPr lang="en-US" altLang="vi-VN" b="1" dirty="0" err="1">
                <a:solidFill>
                  <a:srgbClr val="000000"/>
                </a:solidFill>
                <a:latin typeface="Arial" panose="020B0604020202020204" pitchFamily="34" charset="0"/>
              </a:rPr>
              <a:t>không</a:t>
            </a:r>
            <a:r>
              <a:rPr lang="en-US" altLang="vi-VN" b="1" dirty="0">
                <a:solidFill>
                  <a:srgbClr val="000000"/>
                </a:solidFill>
                <a:latin typeface="Arial" panose="020B0604020202020204" pitchFamily="34" charset="0"/>
              </a:rPr>
              <a:t> </a:t>
            </a:r>
            <a:r>
              <a:rPr lang="en-US" altLang="vi-VN" b="1" dirty="0" err="1">
                <a:solidFill>
                  <a:srgbClr val="000000"/>
                </a:solidFill>
                <a:latin typeface="Arial" panose="020B0604020202020204" pitchFamily="34" charset="0"/>
              </a:rPr>
              <a:t>hiểu</a:t>
            </a:r>
            <a:r>
              <a:rPr lang="en-US" altLang="vi-VN" b="1" dirty="0">
                <a:solidFill>
                  <a:srgbClr val="000000"/>
                </a:solidFill>
                <a:latin typeface="Arial" panose="020B0604020202020204" pitchFamily="34" charset="0"/>
              </a:rPr>
              <a:t> </a:t>
            </a:r>
            <a:r>
              <a:rPr lang="en-US" altLang="vi-VN" b="1" dirty="0" err="1">
                <a:solidFill>
                  <a:srgbClr val="000000"/>
                </a:solidFill>
                <a:latin typeface="Arial" panose="020B0604020202020204" pitchFamily="34" charset="0"/>
              </a:rPr>
              <a:t>vì</a:t>
            </a:r>
            <a:r>
              <a:rPr lang="en-US" altLang="vi-VN" b="1" dirty="0">
                <a:solidFill>
                  <a:srgbClr val="000000"/>
                </a:solidFill>
                <a:latin typeface="Arial" panose="020B0604020202020204" pitchFamily="34" charset="0"/>
              </a:rPr>
              <a:t> </a:t>
            </a:r>
            <a:r>
              <a:rPr lang="en-US" altLang="vi-VN" b="1" dirty="0" err="1">
                <a:solidFill>
                  <a:srgbClr val="000000"/>
                </a:solidFill>
                <a:latin typeface="Arial" panose="020B0604020202020204" pitchFamily="34" charset="0"/>
              </a:rPr>
              <a:t>sao</a:t>
            </a:r>
            <a:r>
              <a:rPr lang="en-US" altLang="vi-VN" b="1" dirty="0">
                <a:solidFill>
                  <a:srgbClr val="000000"/>
                </a:solidFill>
                <a:latin typeface="Arial" panose="020B0604020202020204" pitchFamily="34" charset="0"/>
              </a:rPr>
              <a:t> </a:t>
            </a:r>
            <a:r>
              <a:rPr lang="en-US" altLang="vi-VN" b="1" dirty="0" err="1">
                <a:solidFill>
                  <a:srgbClr val="000000"/>
                </a:solidFill>
                <a:latin typeface="Arial" panose="020B0604020202020204" pitchFamily="34" charset="0"/>
              </a:rPr>
              <a:t>lão</a:t>
            </a:r>
            <a:r>
              <a:rPr lang="en-US" altLang="vi-VN" b="1" dirty="0">
                <a:solidFill>
                  <a:srgbClr val="000000"/>
                </a:solidFill>
                <a:latin typeface="Arial" panose="020B0604020202020204" pitchFamily="34" charset="0"/>
              </a:rPr>
              <a:t> </a:t>
            </a:r>
            <a:r>
              <a:rPr lang="en-US" altLang="vi-VN" b="1" dirty="0" err="1">
                <a:solidFill>
                  <a:srgbClr val="000000"/>
                </a:solidFill>
                <a:latin typeface="Arial" panose="020B0604020202020204" pitchFamily="34" charset="0"/>
              </a:rPr>
              <a:t>chết</a:t>
            </a:r>
            <a:r>
              <a:rPr lang="en-US" altLang="vi-VN" b="1" dirty="0">
                <a:solidFill>
                  <a:srgbClr val="000000"/>
                </a:solidFill>
                <a:latin typeface="Arial" panose="020B0604020202020204" pitchFamily="34" charset="0"/>
              </a:rPr>
              <a:t>, </a:t>
            </a:r>
            <a:r>
              <a:rPr lang="en-US" altLang="vi-VN" b="1" dirty="0" err="1">
                <a:solidFill>
                  <a:srgbClr val="000000"/>
                </a:solidFill>
                <a:latin typeface="Arial" panose="020B0604020202020204" pitchFamily="34" charset="0"/>
              </a:rPr>
              <a:t>trừ</a:t>
            </a:r>
            <a:r>
              <a:rPr lang="en-US" altLang="vi-VN" b="1" dirty="0">
                <a:solidFill>
                  <a:srgbClr val="000000"/>
                </a:solidFill>
                <a:latin typeface="Arial" panose="020B0604020202020204" pitchFamily="34" charset="0"/>
              </a:rPr>
              <a:t> </a:t>
            </a:r>
            <a:r>
              <a:rPr lang="en-US" altLang="vi-VN" b="1" dirty="0" err="1">
                <a:solidFill>
                  <a:srgbClr val="000000"/>
                </a:solidFill>
                <a:latin typeface="Arial" panose="020B0604020202020204" pitchFamily="34" charset="0"/>
              </a:rPr>
              <a:t>Binh</a:t>
            </a:r>
            <a:r>
              <a:rPr lang="en-US" altLang="vi-VN" b="1" dirty="0">
                <a:solidFill>
                  <a:srgbClr val="000000"/>
                </a:solidFill>
                <a:latin typeface="Arial" panose="020B0604020202020204" pitchFamily="34" charset="0"/>
              </a:rPr>
              <a:t> </a:t>
            </a:r>
            <a:r>
              <a:rPr lang="en-US" altLang="vi-VN" b="1" dirty="0" err="1">
                <a:solidFill>
                  <a:srgbClr val="000000"/>
                </a:solidFill>
                <a:latin typeface="Arial" panose="020B0604020202020204" pitchFamily="34" charset="0"/>
              </a:rPr>
              <a:t>Tư</a:t>
            </a:r>
            <a:r>
              <a:rPr lang="en-US" altLang="vi-VN" b="1" dirty="0">
                <a:solidFill>
                  <a:srgbClr val="000000"/>
                </a:solidFill>
                <a:latin typeface="Arial" panose="020B0604020202020204" pitchFamily="34" charset="0"/>
              </a:rPr>
              <a:t> </a:t>
            </a:r>
            <a:r>
              <a:rPr lang="en-US" altLang="vi-VN" b="1" dirty="0" err="1">
                <a:solidFill>
                  <a:srgbClr val="000000"/>
                </a:solidFill>
                <a:latin typeface="Arial" panose="020B0604020202020204" pitchFamily="34" charset="0"/>
              </a:rPr>
              <a:t>và</a:t>
            </a:r>
            <a:r>
              <a:rPr lang="en-US" altLang="vi-VN" b="1" dirty="0">
                <a:solidFill>
                  <a:srgbClr val="000000"/>
                </a:solidFill>
                <a:latin typeface="Arial" panose="020B0604020202020204" pitchFamily="34" charset="0"/>
              </a:rPr>
              <a:t> </a:t>
            </a:r>
            <a:r>
              <a:rPr lang="en-US" altLang="vi-VN" b="1" dirty="0" err="1">
                <a:solidFill>
                  <a:srgbClr val="000000"/>
                </a:solidFill>
                <a:latin typeface="Arial" panose="020B0604020202020204" pitchFamily="34" charset="0"/>
              </a:rPr>
              <a:t>ông</a:t>
            </a:r>
            <a:r>
              <a:rPr lang="en-US" altLang="vi-VN" b="1" dirty="0">
                <a:solidFill>
                  <a:srgbClr val="000000"/>
                </a:solidFill>
                <a:latin typeface="Arial" panose="020B0604020202020204" pitchFamily="34" charset="0"/>
              </a:rPr>
              <a:t> </a:t>
            </a:r>
            <a:r>
              <a:rPr lang="en-US" altLang="vi-VN" b="1" dirty="0" err="1">
                <a:solidFill>
                  <a:srgbClr val="000000"/>
                </a:solidFill>
                <a:latin typeface="Arial" panose="020B0604020202020204" pitchFamily="34" charset="0"/>
              </a:rPr>
              <a:t>giáo</a:t>
            </a:r>
            <a:r>
              <a:rPr lang="en-US" altLang="vi-VN" b="1" dirty="0">
                <a:solidFill>
                  <a:srgbClr val="000000"/>
                </a:solidFill>
                <a:latin typeface="Arial" panose="020B0604020202020204" pitchFamily="34" charset="0"/>
              </a:rPr>
              <a:t>.</a:t>
            </a:r>
          </a:p>
          <a:p>
            <a:pPr marL="0" indent="0" algn="just">
              <a:spcBef>
                <a:spcPct val="50000"/>
              </a:spcBef>
            </a:pPr>
            <a:r>
              <a:rPr lang="en-US" altLang="vi-VN" b="1" dirty="0">
                <a:solidFill>
                  <a:srgbClr val="262626"/>
                </a:solidFill>
                <a:latin typeface="Arial" panose="020B0604020202020204" pitchFamily="34" charset="0"/>
              </a:rPr>
              <a:t>l. </a:t>
            </a:r>
            <a:r>
              <a:rPr lang="en-US" altLang="vi-VN" b="1" dirty="0" err="1">
                <a:solidFill>
                  <a:srgbClr val="262626"/>
                </a:solidFill>
                <a:latin typeface="Arial" panose="020B0604020202020204" pitchFamily="34" charset="0"/>
              </a:rPr>
              <a:t>Lão</a:t>
            </a:r>
            <a:r>
              <a:rPr lang="en-US" altLang="vi-VN" b="1" dirty="0">
                <a:solidFill>
                  <a:srgbClr val="262626"/>
                </a:solidFill>
                <a:latin typeface="Arial" panose="020B0604020202020204" pitchFamily="34" charset="0"/>
              </a:rPr>
              <a:t> </a:t>
            </a:r>
            <a:r>
              <a:rPr lang="en-US" altLang="vi-VN" b="1" dirty="0" err="1">
                <a:solidFill>
                  <a:srgbClr val="262626"/>
                </a:solidFill>
                <a:latin typeface="Arial" panose="020B0604020202020204" pitchFamily="34" charset="0"/>
              </a:rPr>
              <a:t>ân</a:t>
            </a:r>
            <a:r>
              <a:rPr lang="en-US" altLang="vi-VN" b="1" dirty="0">
                <a:solidFill>
                  <a:srgbClr val="262626"/>
                </a:solidFill>
                <a:latin typeface="Arial" panose="020B0604020202020204" pitchFamily="34" charset="0"/>
              </a:rPr>
              <a:t> </a:t>
            </a:r>
            <a:r>
              <a:rPr lang="en-US" altLang="vi-VN" b="1" dirty="0" err="1">
                <a:solidFill>
                  <a:srgbClr val="262626"/>
                </a:solidFill>
                <a:latin typeface="Arial" panose="020B0604020202020204" pitchFamily="34" charset="0"/>
              </a:rPr>
              <a:t>hận</a:t>
            </a:r>
            <a:r>
              <a:rPr lang="en-US" altLang="vi-VN" b="1" dirty="0">
                <a:solidFill>
                  <a:srgbClr val="262626"/>
                </a:solidFill>
                <a:latin typeface="Arial" panose="020B0604020202020204" pitchFamily="34" charset="0"/>
              </a:rPr>
              <a:t> day </a:t>
            </a:r>
            <a:r>
              <a:rPr lang="en-US" altLang="vi-VN" b="1" dirty="0" err="1">
                <a:solidFill>
                  <a:srgbClr val="262626"/>
                </a:solidFill>
                <a:latin typeface="Arial" panose="020B0604020202020204" pitchFamily="34" charset="0"/>
              </a:rPr>
              <a:t>dứt</a:t>
            </a:r>
            <a:r>
              <a:rPr lang="en-US" altLang="vi-VN" b="1" dirty="0">
                <a:solidFill>
                  <a:srgbClr val="262626"/>
                </a:solidFill>
                <a:latin typeface="Arial" panose="020B0604020202020204" pitchFamily="34" charset="0"/>
              </a:rPr>
              <a:t> </a:t>
            </a:r>
            <a:r>
              <a:rPr lang="en-US" altLang="vi-VN" b="1" dirty="0" err="1">
                <a:solidFill>
                  <a:srgbClr val="262626"/>
                </a:solidFill>
                <a:latin typeface="Arial" panose="020B0604020202020204" pitchFamily="34" charset="0"/>
              </a:rPr>
              <a:t>vì</a:t>
            </a:r>
            <a:r>
              <a:rPr lang="en-US" altLang="vi-VN" b="1" dirty="0">
                <a:solidFill>
                  <a:srgbClr val="262626"/>
                </a:solidFill>
                <a:latin typeface="Arial" panose="020B0604020202020204" pitchFamily="34" charset="0"/>
              </a:rPr>
              <a:t> </a:t>
            </a:r>
            <a:r>
              <a:rPr lang="en-US" altLang="vi-VN" b="1" dirty="0" err="1">
                <a:solidFill>
                  <a:srgbClr val="262626"/>
                </a:solidFill>
                <a:latin typeface="Arial" panose="020B0604020202020204" pitchFamily="34" charset="0"/>
              </a:rPr>
              <a:t>đã</a:t>
            </a:r>
            <a:r>
              <a:rPr lang="en-US" altLang="vi-VN" b="1" dirty="0">
                <a:solidFill>
                  <a:srgbClr val="262626"/>
                </a:solidFill>
                <a:latin typeface="Arial" panose="020B0604020202020204" pitchFamily="34" charset="0"/>
              </a:rPr>
              <a:t> </a:t>
            </a:r>
            <a:r>
              <a:rPr lang="en-US" altLang="vi-VN" b="1" dirty="0" err="1">
                <a:solidFill>
                  <a:srgbClr val="262626"/>
                </a:solidFill>
                <a:latin typeface="Arial" panose="020B0604020202020204" pitchFamily="34" charset="0"/>
              </a:rPr>
              <a:t>lừa</a:t>
            </a:r>
            <a:r>
              <a:rPr lang="en-US" altLang="vi-VN" b="1" dirty="0">
                <a:solidFill>
                  <a:srgbClr val="262626"/>
                </a:solidFill>
                <a:latin typeface="Arial" panose="020B0604020202020204" pitchFamily="34" charset="0"/>
              </a:rPr>
              <a:t> “</a:t>
            </a:r>
            <a:r>
              <a:rPr lang="en-US" altLang="vi-VN" b="1" dirty="0" err="1">
                <a:solidFill>
                  <a:srgbClr val="262626"/>
                </a:solidFill>
                <a:latin typeface="Arial" panose="020B0604020202020204" pitchFamily="34" charset="0"/>
              </a:rPr>
              <a:t>cậu</a:t>
            </a:r>
            <a:r>
              <a:rPr lang="en-US" altLang="vi-VN" b="1" dirty="0">
                <a:solidFill>
                  <a:srgbClr val="262626"/>
                </a:solidFill>
                <a:latin typeface="Arial" panose="020B0604020202020204" pitchFamily="34" charset="0"/>
              </a:rPr>
              <a:t> </a:t>
            </a:r>
            <a:r>
              <a:rPr lang="en-US" altLang="vi-VN" b="1" dirty="0" err="1">
                <a:solidFill>
                  <a:srgbClr val="262626"/>
                </a:solidFill>
                <a:latin typeface="Arial" panose="020B0604020202020204" pitchFamily="34" charset="0"/>
              </a:rPr>
              <a:t>Vàng</a:t>
            </a:r>
            <a:r>
              <a:rPr lang="en-US" altLang="vi-VN" b="1" dirty="0">
                <a:solidFill>
                  <a:srgbClr val="262626"/>
                </a:solidFill>
                <a:latin typeface="Arial" panose="020B0604020202020204" pitchFamily="34" charset="0"/>
              </a:rPr>
              <a:t>”</a:t>
            </a:r>
          </a:p>
          <a:p>
            <a:pPr algn="just" eaLnBrk="1" hangingPunct="1">
              <a:spcBef>
                <a:spcPct val="50000"/>
              </a:spcBef>
              <a:buFontTx/>
              <a:buAutoNum type="alphaLcPeriod"/>
            </a:pPr>
            <a:endParaRPr lang="en-US" altLang="vi-VN" b="1" dirty="0">
              <a:solidFill>
                <a:srgbClr val="000000"/>
              </a:solidFill>
              <a:latin typeface="Arial" panose="020B0604020202020204" pitchFamily="34" charset="0"/>
            </a:endParaRPr>
          </a:p>
        </p:txBody>
      </p:sp>
    </p:spTree>
    <p:extLst>
      <p:ext uri="{BB962C8B-B14F-4D97-AF65-F5344CB8AC3E}">
        <p14:creationId xmlns:p14="http://schemas.microsoft.com/office/powerpoint/2010/main" val="34914421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1000"/>
                                        <p:tgtEl>
                                          <p:spTgt spid="4"/>
                                        </p:tgtEl>
                                      </p:cBhvr>
                                    </p:animEffect>
                                    <p:anim calcmode="lin" valueType="num">
                                      <p:cBhvr>
                                        <p:cTn id="13" dur="1000" fill="hold"/>
                                        <p:tgtEl>
                                          <p:spTgt spid="4"/>
                                        </p:tgtEl>
                                        <p:attrNameLst>
                                          <p:attrName>ppt_x</p:attrName>
                                        </p:attrNameLst>
                                      </p:cBhvr>
                                      <p:tavLst>
                                        <p:tav tm="0">
                                          <p:val>
                                            <p:strVal val="#ppt_x"/>
                                          </p:val>
                                        </p:tav>
                                        <p:tav tm="100000">
                                          <p:val>
                                            <p:strVal val="#ppt_x"/>
                                          </p:val>
                                        </p:tav>
                                      </p:tavLst>
                                    </p:anim>
                                    <p:anim calcmode="lin" valueType="num">
                                      <p:cBhvr>
                                        <p:cTn id="14"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2" descr="Top 100 hình nền powerpoint đẹp nhất nhiều chủ đề mà bạn cần"/>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1619" y="640079"/>
            <a:ext cx="11055928" cy="5793971"/>
          </a:xfrm>
          <a:prstGeom prst="rect">
            <a:avLst/>
          </a:prstGeom>
          <a:noFill/>
          <a:extLst>
            <a:ext uri="{909E8E84-426E-40DD-AFC4-6F175D3DCCD1}">
              <a14:hiddenFill xmlns:a14="http://schemas.microsoft.com/office/drawing/2010/main">
                <a:solidFill>
                  <a:srgbClr val="FFFFFF"/>
                </a:solidFill>
              </a14:hiddenFill>
            </a:ext>
          </a:extLst>
        </p:spPr>
      </p:pic>
      <p:sp>
        <p:nvSpPr>
          <p:cNvPr id="3" name="Explosion 1 2"/>
          <p:cNvSpPr/>
          <p:nvPr/>
        </p:nvSpPr>
        <p:spPr>
          <a:xfrm>
            <a:off x="1031124" y="1095062"/>
            <a:ext cx="2327216" cy="2252083"/>
          </a:xfrm>
          <a:prstGeom prst="irregularSeal1">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bg1"/>
                </a:solidFill>
                <a:latin typeface="Times New Roman" panose="02020603050405020304" pitchFamily="18" charset="0"/>
                <a:cs typeface="Times New Roman" panose="02020603050405020304" pitchFamily="18" charset="0"/>
              </a:rPr>
              <a:t>ĐÁP ÁN</a:t>
            </a:r>
          </a:p>
        </p:txBody>
      </p:sp>
      <p:sp>
        <p:nvSpPr>
          <p:cNvPr id="5" name="Text Box 9"/>
          <p:cNvSpPr txBox="1">
            <a:spLocks noChangeArrowheads="1"/>
          </p:cNvSpPr>
          <p:nvPr/>
        </p:nvSpPr>
        <p:spPr bwMode="auto">
          <a:xfrm>
            <a:off x="4054439" y="756924"/>
            <a:ext cx="8056562" cy="338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defTabSz="457200">
              <a:defRPr>
                <a:solidFill>
                  <a:schemeClr val="tx1"/>
                </a:solidFill>
                <a:latin typeface="Calibri" panose="020F0502020204030204" pitchFamily="34" charset="0"/>
                <a:cs typeface="Arial" panose="020B0604020202020204" pitchFamily="34" charset="0"/>
              </a:defRPr>
            </a:lvl1pPr>
            <a:lvl2pPr marL="800100" indent="-342900" defTabSz="457200">
              <a:defRPr>
                <a:solidFill>
                  <a:schemeClr val="tx1"/>
                </a:solidFill>
                <a:latin typeface="Calibri" panose="020F0502020204030204" pitchFamily="34" charset="0"/>
                <a:cs typeface="Arial" panose="020B0604020202020204" pitchFamily="34" charset="0"/>
              </a:defRPr>
            </a:lvl2pPr>
            <a:lvl3pPr marL="1257300" indent="-342900" defTabSz="457200">
              <a:defRPr>
                <a:solidFill>
                  <a:schemeClr val="tx1"/>
                </a:solidFill>
                <a:latin typeface="Calibri" panose="020F0502020204030204" pitchFamily="34" charset="0"/>
                <a:cs typeface="Arial" panose="020B0604020202020204" pitchFamily="34" charset="0"/>
              </a:defRPr>
            </a:lvl3pPr>
            <a:lvl4pPr marL="1714500" indent="-342900" defTabSz="457200">
              <a:defRPr>
                <a:solidFill>
                  <a:schemeClr val="tx1"/>
                </a:solidFill>
                <a:latin typeface="Calibri" panose="020F0502020204030204" pitchFamily="34" charset="0"/>
                <a:cs typeface="Arial" panose="020B0604020202020204" pitchFamily="34" charset="0"/>
              </a:defRPr>
            </a:lvl4pPr>
            <a:lvl5pPr marL="2171700" indent="-342900" defTabSz="457200">
              <a:defRPr>
                <a:solidFill>
                  <a:schemeClr val="tx1"/>
                </a:solidFill>
                <a:latin typeface="Calibri" panose="020F0502020204030204" pitchFamily="34" charset="0"/>
                <a:cs typeface="Arial" panose="020B0604020202020204" pitchFamily="34" charset="0"/>
              </a:defRPr>
            </a:lvl5pPr>
            <a:lvl6pPr marL="2628900" indent="-342900" defTabSz="4572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3086100" indent="-342900" defTabSz="4572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543300" indent="-342900" defTabSz="4572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4000500" indent="-342900" defTabSz="4572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spcBef>
                <a:spcPct val="50000"/>
              </a:spcBef>
            </a:pPr>
            <a:r>
              <a:rPr lang="en-US" altLang="vi-VN" sz="1600" b="1" dirty="0">
                <a:solidFill>
                  <a:srgbClr val="000000"/>
                </a:solidFill>
                <a:latin typeface="Arial" panose="020B0604020202020204" pitchFamily="34" charset="0"/>
              </a:rPr>
              <a:t>1</a:t>
            </a:r>
            <a:r>
              <a:rPr lang="en-US" altLang="vi-VN" sz="1600" dirty="0">
                <a:solidFill>
                  <a:srgbClr val="000000"/>
                </a:solidFill>
                <a:latin typeface="Arial" panose="020B0604020202020204" pitchFamily="34" charset="0"/>
              </a:rPr>
              <a:t>. </a:t>
            </a:r>
            <a:r>
              <a:rPr lang="en-US" altLang="vi-VN" sz="1600" b="1" dirty="0" err="1">
                <a:solidFill>
                  <a:srgbClr val="000000"/>
                </a:solidFill>
                <a:latin typeface="Arial" panose="020B0604020202020204" pitchFamily="34" charset="0"/>
              </a:rPr>
              <a:t>Lão</a:t>
            </a:r>
            <a:r>
              <a:rPr lang="en-US" altLang="vi-VN" sz="1600" b="1" dirty="0">
                <a:solidFill>
                  <a:srgbClr val="000000"/>
                </a:solidFill>
                <a:latin typeface="Arial" panose="020B0604020202020204" pitchFamily="34" charset="0"/>
              </a:rPr>
              <a:t> </a:t>
            </a:r>
            <a:r>
              <a:rPr lang="en-US" altLang="vi-VN" sz="1600" b="1" dirty="0" err="1">
                <a:solidFill>
                  <a:srgbClr val="000000"/>
                </a:solidFill>
                <a:latin typeface="Arial" panose="020B0604020202020204" pitchFamily="34" charset="0"/>
              </a:rPr>
              <a:t>Hạc</a:t>
            </a:r>
            <a:r>
              <a:rPr lang="en-US" altLang="vi-VN" sz="1600" b="1" dirty="0">
                <a:solidFill>
                  <a:srgbClr val="000000"/>
                </a:solidFill>
                <a:latin typeface="Arial" panose="020B0604020202020204" pitchFamily="34" charset="0"/>
              </a:rPr>
              <a:t> </a:t>
            </a:r>
            <a:r>
              <a:rPr lang="en-US" altLang="vi-VN" sz="1600" b="1" dirty="0" err="1">
                <a:solidFill>
                  <a:srgbClr val="000000"/>
                </a:solidFill>
                <a:latin typeface="Arial" panose="020B0604020202020204" pitchFamily="34" charset="0"/>
              </a:rPr>
              <a:t>có</a:t>
            </a:r>
            <a:r>
              <a:rPr lang="en-US" altLang="vi-VN" sz="1600" b="1" dirty="0">
                <a:solidFill>
                  <a:srgbClr val="000000"/>
                </a:solidFill>
                <a:latin typeface="Arial" panose="020B0604020202020204" pitchFamily="34" charset="0"/>
              </a:rPr>
              <a:t> </a:t>
            </a:r>
            <a:r>
              <a:rPr lang="en-US" altLang="vi-VN" sz="1600" b="1" dirty="0" err="1">
                <a:solidFill>
                  <a:srgbClr val="000000"/>
                </a:solidFill>
                <a:latin typeface="Arial" panose="020B0604020202020204" pitchFamily="34" charset="0"/>
              </a:rPr>
              <a:t>một</a:t>
            </a:r>
            <a:r>
              <a:rPr lang="en-US" altLang="vi-VN" sz="1600" b="1" dirty="0">
                <a:solidFill>
                  <a:srgbClr val="000000"/>
                </a:solidFill>
                <a:latin typeface="Arial" panose="020B0604020202020204" pitchFamily="34" charset="0"/>
              </a:rPr>
              <a:t> </a:t>
            </a:r>
            <a:r>
              <a:rPr lang="en-US" altLang="vi-VN" sz="1600" b="1" dirty="0" err="1">
                <a:solidFill>
                  <a:srgbClr val="000000"/>
                </a:solidFill>
                <a:latin typeface="Arial" panose="020B0604020202020204" pitchFamily="34" charset="0"/>
              </a:rPr>
              <a:t>người</a:t>
            </a:r>
            <a:r>
              <a:rPr lang="en-US" altLang="vi-VN" sz="1600" b="1" dirty="0">
                <a:solidFill>
                  <a:srgbClr val="000000"/>
                </a:solidFill>
                <a:latin typeface="Arial" panose="020B0604020202020204" pitchFamily="34" charset="0"/>
              </a:rPr>
              <a:t> con </a:t>
            </a:r>
            <a:r>
              <a:rPr lang="en-US" altLang="vi-VN" sz="1600" b="1" dirty="0" err="1">
                <a:solidFill>
                  <a:srgbClr val="000000"/>
                </a:solidFill>
                <a:latin typeface="Arial" panose="020B0604020202020204" pitchFamily="34" charset="0"/>
              </a:rPr>
              <a:t>trai</a:t>
            </a:r>
            <a:r>
              <a:rPr lang="en-US" altLang="vi-VN" sz="1600" b="1" dirty="0">
                <a:solidFill>
                  <a:srgbClr val="000000"/>
                </a:solidFill>
                <a:latin typeface="Arial" panose="020B0604020202020204" pitchFamily="34" charset="0"/>
              </a:rPr>
              <a:t> , </a:t>
            </a:r>
            <a:r>
              <a:rPr lang="en-US" altLang="vi-VN" sz="1600" b="1" dirty="0" err="1">
                <a:solidFill>
                  <a:srgbClr val="000000"/>
                </a:solidFill>
                <a:latin typeface="Arial" panose="020B0604020202020204" pitchFamily="34" charset="0"/>
              </a:rPr>
              <a:t>một</a:t>
            </a:r>
            <a:r>
              <a:rPr lang="en-US" altLang="vi-VN" sz="1600" b="1" dirty="0">
                <a:solidFill>
                  <a:srgbClr val="000000"/>
                </a:solidFill>
                <a:latin typeface="Arial" panose="020B0604020202020204" pitchFamily="34" charset="0"/>
              </a:rPr>
              <a:t> </a:t>
            </a:r>
            <a:r>
              <a:rPr lang="en-US" altLang="vi-VN" sz="1600" b="1" dirty="0" err="1">
                <a:solidFill>
                  <a:srgbClr val="000000"/>
                </a:solidFill>
                <a:latin typeface="Arial" panose="020B0604020202020204" pitchFamily="34" charset="0"/>
              </a:rPr>
              <a:t>mảnh</a:t>
            </a:r>
            <a:r>
              <a:rPr lang="en-US" altLang="vi-VN" sz="1600" b="1" dirty="0">
                <a:solidFill>
                  <a:srgbClr val="000000"/>
                </a:solidFill>
                <a:latin typeface="Arial" panose="020B0604020202020204" pitchFamily="34" charset="0"/>
              </a:rPr>
              <a:t> </a:t>
            </a:r>
            <a:r>
              <a:rPr lang="en-US" altLang="vi-VN" sz="1600" b="1" dirty="0" err="1">
                <a:solidFill>
                  <a:srgbClr val="000000"/>
                </a:solidFill>
                <a:latin typeface="Arial" panose="020B0604020202020204" pitchFamily="34" charset="0"/>
              </a:rPr>
              <a:t>vườn</a:t>
            </a:r>
            <a:r>
              <a:rPr lang="en-US" altLang="vi-VN" sz="1600" b="1" dirty="0">
                <a:solidFill>
                  <a:srgbClr val="000000"/>
                </a:solidFill>
                <a:latin typeface="Arial" panose="020B0604020202020204" pitchFamily="34" charset="0"/>
              </a:rPr>
              <a:t> </a:t>
            </a:r>
            <a:r>
              <a:rPr lang="en-US" altLang="vi-VN" sz="1600" b="1" dirty="0" err="1">
                <a:solidFill>
                  <a:srgbClr val="000000"/>
                </a:solidFill>
                <a:latin typeface="Arial" panose="020B0604020202020204" pitchFamily="34" charset="0"/>
              </a:rPr>
              <a:t>và</a:t>
            </a:r>
            <a:r>
              <a:rPr lang="en-US" altLang="vi-VN" sz="1600" b="1" dirty="0">
                <a:solidFill>
                  <a:srgbClr val="000000"/>
                </a:solidFill>
                <a:latin typeface="Arial" panose="020B0604020202020204" pitchFamily="34" charset="0"/>
              </a:rPr>
              <a:t> </a:t>
            </a:r>
            <a:r>
              <a:rPr lang="en-US" altLang="vi-VN" sz="1600" b="1" dirty="0" err="1">
                <a:solidFill>
                  <a:srgbClr val="000000"/>
                </a:solidFill>
                <a:latin typeface="Arial" panose="020B0604020202020204" pitchFamily="34" charset="0"/>
              </a:rPr>
              <a:t>một</a:t>
            </a:r>
            <a:r>
              <a:rPr lang="en-US" altLang="vi-VN" sz="1600" b="1" dirty="0">
                <a:solidFill>
                  <a:srgbClr val="000000"/>
                </a:solidFill>
                <a:latin typeface="Arial" panose="020B0604020202020204" pitchFamily="34" charset="0"/>
              </a:rPr>
              <a:t> con </a:t>
            </a:r>
            <a:r>
              <a:rPr lang="en-US" altLang="vi-VN" sz="1600" b="1" dirty="0" err="1">
                <a:solidFill>
                  <a:srgbClr val="000000"/>
                </a:solidFill>
                <a:latin typeface="Arial" panose="020B0604020202020204" pitchFamily="34" charset="0"/>
              </a:rPr>
              <a:t>chó</a:t>
            </a:r>
            <a:r>
              <a:rPr lang="en-US" altLang="vi-VN" sz="1600" b="1" dirty="0">
                <a:solidFill>
                  <a:srgbClr val="000000"/>
                </a:solidFill>
                <a:latin typeface="Arial" panose="020B0604020202020204" pitchFamily="34" charset="0"/>
              </a:rPr>
              <a:t> </a:t>
            </a:r>
            <a:r>
              <a:rPr lang="en-US" altLang="vi-VN" sz="1600" b="1" dirty="0" err="1">
                <a:solidFill>
                  <a:srgbClr val="000000"/>
                </a:solidFill>
                <a:latin typeface="Arial" panose="020B0604020202020204" pitchFamily="34" charset="0"/>
              </a:rPr>
              <a:t>vàng</a:t>
            </a:r>
            <a:r>
              <a:rPr lang="en-US" altLang="vi-VN" sz="1600" b="1" dirty="0">
                <a:solidFill>
                  <a:srgbClr val="000000"/>
                </a:solidFill>
                <a:latin typeface="Arial" panose="020B0604020202020204" pitchFamily="34" charset="0"/>
              </a:rPr>
              <a:t>.</a:t>
            </a:r>
            <a:endParaRPr lang="en-US" altLang="vi-VN" sz="1600" dirty="0">
              <a:solidFill>
                <a:srgbClr val="000000"/>
              </a:solidFill>
              <a:latin typeface="Arial" panose="020B0604020202020204" pitchFamily="34" charset="0"/>
            </a:endParaRPr>
          </a:p>
        </p:txBody>
      </p:sp>
      <p:sp>
        <p:nvSpPr>
          <p:cNvPr id="6" name="Text Box 10"/>
          <p:cNvSpPr txBox="1">
            <a:spLocks noChangeArrowheads="1"/>
          </p:cNvSpPr>
          <p:nvPr/>
        </p:nvSpPr>
        <p:spPr bwMode="auto">
          <a:xfrm>
            <a:off x="4054439" y="1173865"/>
            <a:ext cx="7551737" cy="338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defTabSz="457200">
              <a:defRPr>
                <a:solidFill>
                  <a:schemeClr val="tx1"/>
                </a:solidFill>
                <a:latin typeface="Calibri" panose="020F0502020204030204" pitchFamily="34" charset="0"/>
                <a:cs typeface="Arial" panose="020B0604020202020204" pitchFamily="34" charset="0"/>
              </a:defRPr>
            </a:lvl1pPr>
            <a:lvl2pPr marL="800100" indent="-342900" defTabSz="457200">
              <a:defRPr>
                <a:solidFill>
                  <a:schemeClr val="tx1"/>
                </a:solidFill>
                <a:latin typeface="Calibri" panose="020F0502020204030204" pitchFamily="34" charset="0"/>
                <a:cs typeface="Arial" panose="020B0604020202020204" pitchFamily="34" charset="0"/>
              </a:defRPr>
            </a:lvl2pPr>
            <a:lvl3pPr marL="1257300" indent="-342900" defTabSz="457200">
              <a:defRPr>
                <a:solidFill>
                  <a:schemeClr val="tx1"/>
                </a:solidFill>
                <a:latin typeface="Calibri" panose="020F0502020204030204" pitchFamily="34" charset="0"/>
                <a:cs typeface="Arial" panose="020B0604020202020204" pitchFamily="34" charset="0"/>
              </a:defRPr>
            </a:lvl3pPr>
            <a:lvl4pPr marL="1714500" indent="-342900" defTabSz="457200">
              <a:defRPr>
                <a:solidFill>
                  <a:schemeClr val="tx1"/>
                </a:solidFill>
                <a:latin typeface="Calibri" panose="020F0502020204030204" pitchFamily="34" charset="0"/>
                <a:cs typeface="Arial" panose="020B0604020202020204" pitchFamily="34" charset="0"/>
              </a:defRPr>
            </a:lvl4pPr>
            <a:lvl5pPr marL="2171700" indent="-342900" defTabSz="457200">
              <a:defRPr>
                <a:solidFill>
                  <a:schemeClr val="tx1"/>
                </a:solidFill>
                <a:latin typeface="Calibri" panose="020F0502020204030204" pitchFamily="34" charset="0"/>
                <a:cs typeface="Arial" panose="020B0604020202020204" pitchFamily="34" charset="0"/>
              </a:defRPr>
            </a:lvl5pPr>
            <a:lvl6pPr marL="2628900" indent="-342900" defTabSz="4572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3086100" indent="-342900" defTabSz="4572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543300" indent="-342900" defTabSz="4572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4000500" indent="-342900" defTabSz="4572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spcBef>
                <a:spcPct val="50000"/>
              </a:spcBef>
            </a:pPr>
            <a:r>
              <a:rPr lang="en-US" altLang="vi-VN" sz="1600" b="1" dirty="0">
                <a:solidFill>
                  <a:srgbClr val="000000"/>
                </a:solidFill>
                <a:latin typeface="Arial" panose="020B0604020202020204" pitchFamily="34" charset="0"/>
              </a:rPr>
              <a:t>2</a:t>
            </a:r>
            <a:r>
              <a:rPr lang="en-US" altLang="vi-VN" sz="1600" dirty="0">
                <a:solidFill>
                  <a:srgbClr val="000000"/>
                </a:solidFill>
                <a:latin typeface="Arial" panose="020B0604020202020204" pitchFamily="34" charset="0"/>
              </a:rPr>
              <a:t>. </a:t>
            </a:r>
            <a:r>
              <a:rPr lang="en-US" altLang="vi-VN" sz="1600" b="1" dirty="0">
                <a:solidFill>
                  <a:srgbClr val="000000"/>
                </a:solidFill>
                <a:latin typeface="Arial" panose="020B0604020202020204" pitchFamily="34" charset="0"/>
              </a:rPr>
              <a:t>Con </a:t>
            </a:r>
            <a:r>
              <a:rPr lang="en-US" altLang="vi-VN" sz="1600" b="1" dirty="0" err="1">
                <a:solidFill>
                  <a:srgbClr val="000000"/>
                </a:solidFill>
                <a:latin typeface="Arial" panose="020B0604020202020204" pitchFamily="34" charset="0"/>
              </a:rPr>
              <a:t>trai</a:t>
            </a:r>
            <a:r>
              <a:rPr lang="en-US" altLang="vi-VN" sz="1600" b="1" dirty="0">
                <a:solidFill>
                  <a:srgbClr val="000000"/>
                </a:solidFill>
                <a:latin typeface="Arial" panose="020B0604020202020204" pitchFamily="34" charset="0"/>
              </a:rPr>
              <a:t> </a:t>
            </a:r>
            <a:r>
              <a:rPr lang="en-US" altLang="vi-VN" sz="1600" b="1" dirty="0" err="1">
                <a:solidFill>
                  <a:srgbClr val="000000"/>
                </a:solidFill>
                <a:latin typeface="Arial" panose="020B0604020202020204" pitchFamily="34" charset="0"/>
              </a:rPr>
              <a:t>Lão</a:t>
            </a:r>
            <a:r>
              <a:rPr lang="en-US" altLang="vi-VN" sz="1600" b="1" dirty="0">
                <a:solidFill>
                  <a:srgbClr val="000000"/>
                </a:solidFill>
                <a:latin typeface="Arial" panose="020B0604020202020204" pitchFamily="34" charset="0"/>
              </a:rPr>
              <a:t> </a:t>
            </a:r>
            <a:r>
              <a:rPr lang="en-US" altLang="vi-VN" sz="1600" b="1" dirty="0" err="1">
                <a:solidFill>
                  <a:srgbClr val="000000"/>
                </a:solidFill>
                <a:latin typeface="Arial" panose="020B0604020202020204" pitchFamily="34" charset="0"/>
              </a:rPr>
              <a:t>Hạc</a:t>
            </a:r>
            <a:r>
              <a:rPr lang="en-US" altLang="vi-VN" sz="1600" b="1" dirty="0">
                <a:solidFill>
                  <a:srgbClr val="000000"/>
                </a:solidFill>
                <a:latin typeface="Arial" panose="020B0604020202020204" pitchFamily="34" charset="0"/>
              </a:rPr>
              <a:t> </a:t>
            </a:r>
            <a:r>
              <a:rPr lang="en-US" altLang="vi-VN" sz="1600" b="1" dirty="0" err="1">
                <a:solidFill>
                  <a:srgbClr val="000000"/>
                </a:solidFill>
                <a:latin typeface="Arial" panose="020B0604020202020204" pitchFamily="34" charset="0"/>
              </a:rPr>
              <a:t>đi</a:t>
            </a:r>
            <a:r>
              <a:rPr lang="en-US" altLang="vi-VN" sz="1600" b="1" dirty="0">
                <a:solidFill>
                  <a:srgbClr val="000000"/>
                </a:solidFill>
                <a:latin typeface="Arial" panose="020B0604020202020204" pitchFamily="34" charset="0"/>
              </a:rPr>
              <a:t> </a:t>
            </a:r>
            <a:r>
              <a:rPr lang="en-US" altLang="vi-VN" sz="1600" b="1" dirty="0" err="1">
                <a:solidFill>
                  <a:srgbClr val="000000"/>
                </a:solidFill>
                <a:latin typeface="Arial" panose="020B0604020202020204" pitchFamily="34" charset="0"/>
              </a:rPr>
              <a:t>phu</a:t>
            </a:r>
            <a:r>
              <a:rPr lang="en-US" altLang="vi-VN" sz="1600" b="1" dirty="0">
                <a:solidFill>
                  <a:srgbClr val="000000"/>
                </a:solidFill>
                <a:latin typeface="Arial" panose="020B0604020202020204" pitchFamily="34" charset="0"/>
              </a:rPr>
              <a:t> </a:t>
            </a:r>
            <a:r>
              <a:rPr lang="en-US" altLang="vi-VN" sz="1600" b="1" dirty="0" err="1">
                <a:solidFill>
                  <a:srgbClr val="000000"/>
                </a:solidFill>
                <a:latin typeface="Arial" panose="020B0604020202020204" pitchFamily="34" charset="0"/>
              </a:rPr>
              <a:t>đồn</a:t>
            </a:r>
            <a:r>
              <a:rPr lang="en-US" altLang="vi-VN" sz="1600" b="1" dirty="0">
                <a:solidFill>
                  <a:srgbClr val="000000"/>
                </a:solidFill>
                <a:latin typeface="Arial" panose="020B0604020202020204" pitchFamily="34" charset="0"/>
              </a:rPr>
              <a:t> </a:t>
            </a:r>
            <a:r>
              <a:rPr lang="en-US" altLang="vi-VN" sz="1600" b="1" dirty="0" err="1">
                <a:solidFill>
                  <a:srgbClr val="000000"/>
                </a:solidFill>
                <a:latin typeface="Arial" panose="020B0604020202020204" pitchFamily="34" charset="0"/>
              </a:rPr>
              <a:t>điền</a:t>
            </a:r>
            <a:r>
              <a:rPr lang="en-US" altLang="vi-VN" sz="1600" b="1" dirty="0">
                <a:solidFill>
                  <a:srgbClr val="000000"/>
                </a:solidFill>
                <a:latin typeface="Arial" panose="020B0604020202020204" pitchFamily="34" charset="0"/>
              </a:rPr>
              <a:t> </a:t>
            </a:r>
            <a:r>
              <a:rPr lang="en-US" altLang="vi-VN" sz="1600" b="1" dirty="0" err="1">
                <a:solidFill>
                  <a:srgbClr val="000000"/>
                </a:solidFill>
                <a:latin typeface="Arial" panose="020B0604020202020204" pitchFamily="34" charset="0"/>
              </a:rPr>
              <a:t>cao</a:t>
            </a:r>
            <a:r>
              <a:rPr lang="en-US" altLang="vi-VN" sz="1600" b="1" dirty="0">
                <a:solidFill>
                  <a:srgbClr val="000000"/>
                </a:solidFill>
                <a:latin typeface="Arial" panose="020B0604020202020204" pitchFamily="34" charset="0"/>
              </a:rPr>
              <a:t> </a:t>
            </a:r>
            <a:r>
              <a:rPr lang="en-US" altLang="vi-VN" sz="1600" b="1" dirty="0" err="1">
                <a:solidFill>
                  <a:srgbClr val="000000"/>
                </a:solidFill>
                <a:latin typeface="Arial" panose="020B0604020202020204" pitchFamily="34" charset="0"/>
              </a:rPr>
              <a:t>su</a:t>
            </a:r>
            <a:r>
              <a:rPr lang="en-US" altLang="vi-VN" sz="1600" b="1" dirty="0">
                <a:solidFill>
                  <a:srgbClr val="000000"/>
                </a:solidFill>
                <a:latin typeface="Arial" panose="020B0604020202020204" pitchFamily="34" charset="0"/>
              </a:rPr>
              <a:t> , </a:t>
            </a:r>
            <a:r>
              <a:rPr lang="en-US" altLang="vi-VN" sz="1600" b="1" dirty="0" err="1">
                <a:solidFill>
                  <a:srgbClr val="000000"/>
                </a:solidFill>
                <a:latin typeface="Arial" panose="020B0604020202020204" pitchFamily="34" charset="0"/>
              </a:rPr>
              <a:t>lão</a:t>
            </a:r>
            <a:r>
              <a:rPr lang="en-US" altLang="vi-VN" sz="1600" b="1" dirty="0">
                <a:solidFill>
                  <a:srgbClr val="000000"/>
                </a:solidFill>
                <a:latin typeface="Arial" panose="020B0604020202020204" pitchFamily="34" charset="0"/>
              </a:rPr>
              <a:t> </a:t>
            </a:r>
            <a:r>
              <a:rPr lang="en-US" altLang="vi-VN" sz="1600" b="1" dirty="0" err="1">
                <a:solidFill>
                  <a:srgbClr val="000000"/>
                </a:solidFill>
                <a:latin typeface="Arial" panose="020B0604020202020204" pitchFamily="34" charset="0"/>
              </a:rPr>
              <a:t>chỉ</a:t>
            </a:r>
            <a:r>
              <a:rPr lang="en-US" altLang="vi-VN" sz="1600" b="1" dirty="0">
                <a:solidFill>
                  <a:srgbClr val="000000"/>
                </a:solidFill>
                <a:latin typeface="Arial" panose="020B0604020202020204" pitchFamily="34" charset="0"/>
              </a:rPr>
              <a:t> </a:t>
            </a:r>
            <a:r>
              <a:rPr lang="en-US" altLang="vi-VN" sz="1600" b="1" dirty="0" err="1">
                <a:solidFill>
                  <a:srgbClr val="000000"/>
                </a:solidFill>
                <a:latin typeface="Arial" panose="020B0604020202020204" pitchFamily="34" charset="0"/>
              </a:rPr>
              <a:t>còn</a:t>
            </a:r>
            <a:r>
              <a:rPr lang="en-US" altLang="vi-VN" sz="1600" b="1" dirty="0">
                <a:solidFill>
                  <a:srgbClr val="000000"/>
                </a:solidFill>
                <a:latin typeface="Arial" panose="020B0604020202020204" pitchFamily="34" charset="0"/>
              </a:rPr>
              <a:t> </a:t>
            </a:r>
            <a:r>
              <a:rPr lang="en-US" altLang="vi-VN" sz="1600" b="1" dirty="0" err="1">
                <a:solidFill>
                  <a:srgbClr val="000000"/>
                </a:solidFill>
                <a:latin typeface="Arial" panose="020B0604020202020204" pitchFamily="34" charset="0"/>
              </a:rPr>
              <a:t>lại</a:t>
            </a:r>
            <a:r>
              <a:rPr lang="en-US" altLang="vi-VN" sz="1600" b="1" dirty="0">
                <a:solidFill>
                  <a:srgbClr val="000000"/>
                </a:solidFill>
                <a:latin typeface="Arial" panose="020B0604020202020204" pitchFamily="34" charset="0"/>
              </a:rPr>
              <a:t> “ </a:t>
            </a:r>
            <a:r>
              <a:rPr lang="en-US" altLang="vi-VN" sz="1600" b="1" dirty="0" err="1">
                <a:solidFill>
                  <a:srgbClr val="000000"/>
                </a:solidFill>
                <a:latin typeface="Arial" panose="020B0604020202020204" pitchFamily="34" charset="0"/>
              </a:rPr>
              <a:t>cậu</a:t>
            </a:r>
            <a:r>
              <a:rPr lang="en-US" altLang="vi-VN" sz="1600" b="1" dirty="0">
                <a:solidFill>
                  <a:srgbClr val="000000"/>
                </a:solidFill>
                <a:latin typeface="Arial" panose="020B0604020202020204" pitchFamily="34" charset="0"/>
              </a:rPr>
              <a:t> </a:t>
            </a:r>
            <a:r>
              <a:rPr lang="en-US" altLang="vi-VN" sz="1600" b="1" dirty="0" err="1">
                <a:solidFill>
                  <a:srgbClr val="000000"/>
                </a:solidFill>
                <a:latin typeface="Arial" panose="020B0604020202020204" pitchFamily="34" charset="0"/>
              </a:rPr>
              <a:t>Vàng</a:t>
            </a:r>
            <a:r>
              <a:rPr lang="en-US" altLang="vi-VN" sz="1600" b="1" dirty="0">
                <a:solidFill>
                  <a:srgbClr val="000000"/>
                </a:solidFill>
                <a:latin typeface="Arial" panose="020B0604020202020204" pitchFamily="34" charset="0"/>
              </a:rPr>
              <a:t>”.</a:t>
            </a:r>
            <a:endParaRPr lang="en-US" altLang="vi-VN" sz="1600" dirty="0">
              <a:solidFill>
                <a:srgbClr val="000000"/>
              </a:solidFill>
              <a:latin typeface="Arial" panose="020B0604020202020204" pitchFamily="34" charset="0"/>
            </a:endParaRPr>
          </a:p>
        </p:txBody>
      </p:sp>
      <p:sp>
        <p:nvSpPr>
          <p:cNvPr id="7" name="Text Box 11"/>
          <p:cNvSpPr txBox="1">
            <a:spLocks noChangeArrowheads="1"/>
          </p:cNvSpPr>
          <p:nvPr/>
        </p:nvSpPr>
        <p:spPr bwMode="auto">
          <a:xfrm>
            <a:off x="4054439" y="1634113"/>
            <a:ext cx="7264400" cy="338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defTabSz="457200">
              <a:defRPr>
                <a:solidFill>
                  <a:schemeClr val="tx1"/>
                </a:solidFill>
                <a:latin typeface="Calibri" panose="020F0502020204030204" pitchFamily="34" charset="0"/>
                <a:cs typeface="Arial" panose="020B0604020202020204" pitchFamily="34" charset="0"/>
              </a:defRPr>
            </a:lvl1pPr>
            <a:lvl2pPr marL="800100" indent="-342900" defTabSz="457200">
              <a:defRPr>
                <a:solidFill>
                  <a:schemeClr val="tx1"/>
                </a:solidFill>
                <a:latin typeface="Calibri" panose="020F0502020204030204" pitchFamily="34" charset="0"/>
                <a:cs typeface="Arial" panose="020B0604020202020204" pitchFamily="34" charset="0"/>
              </a:defRPr>
            </a:lvl2pPr>
            <a:lvl3pPr marL="1257300" indent="-342900" defTabSz="457200">
              <a:defRPr>
                <a:solidFill>
                  <a:schemeClr val="tx1"/>
                </a:solidFill>
                <a:latin typeface="Calibri" panose="020F0502020204030204" pitchFamily="34" charset="0"/>
                <a:cs typeface="Arial" panose="020B0604020202020204" pitchFamily="34" charset="0"/>
              </a:defRPr>
            </a:lvl3pPr>
            <a:lvl4pPr marL="1714500" indent="-342900" defTabSz="457200">
              <a:defRPr>
                <a:solidFill>
                  <a:schemeClr val="tx1"/>
                </a:solidFill>
                <a:latin typeface="Calibri" panose="020F0502020204030204" pitchFamily="34" charset="0"/>
                <a:cs typeface="Arial" panose="020B0604020202020204" pitchFamily="34" charset="0"/>
              </a:defRPr>
            </a:lvl4pPr>
            <a:lvl5pPr marL="2171700" indent="-342900" defTabSz="457200">
              <a:defRPr>
                <a:solidFill>
                  <a:schemeClr val="tx1"/>
                </a:solidFill>
                <a:latin typeface="Calibri" panose="020F0502020204030204" pitchFamily="34" charset="0"/>
                <a:cs typeface="Arial" panose="020B0604020202020204" pitchFamily="34" charset="0"/>
              </a:defRPr>
            </a:lvl5pPr>
            <a:lvl6pPr marL="2628900" indent="-342900" defTabSz="4572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3086100" indent="-342900" defTabSz="4572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543300" indent="-342900" defTabSz="4572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4000500" indent="-342900" defTabSz="4572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spcBef>
                <a:spcPct val="50000"/>
              </a:spcBef>
            </a:pPr>
            <a:r>
              <a:rPr lang="en-US" altLang="vi-VN" sz="1600" b="1" dirty="0">
                <a:solidFill>
                  <a:srgbClr val="000000"/>
                </a:solidFill>
                <a:latin typeface="Arial" panose="020B0604020202020204" pitchFamily="34" charset="0"/>
              </a:rPr>
              <a:t>3. </a:t>
            </a:r>
            <a:r>
              <a:rPr lang="en-US" altLang="vi-VN" sz="1600" b="1" dirty="0" err="1">
                <a:solidFill>
                  <a:srgbClr val="000000"/>
                </a:solidFill>
                <a:latin typeface="Arial" panose="020B0604020202020204" pitchFamily="34" charset="0"/>
              </a:rPr>
              <a:t>Vì</a:t>
            </a:r>
            <a:r>
              <a:rPr lang="en-US" altLang="vi-VN" sz="1600" b="1" dirty="0">
                <a:solidFill>
                  <a:srgbClr val="000000"/>
                </a:solidFill>
                <a:latin typeface="Arial" panose="020B0604020202020204" pitchFamily="34" charset="0"/>
              </a:rPr>
              <a:t> </a:t>
            </a:r>
            <a:r>
              <a:rPr lang="en-US" altLang="vi-VN" sz="1600" b="1" dirty="0" err="1">
                <a:solidFill>
                  <a:srgbClr val="000000"/>
                </a:solidFill>
                <a:latin typeface="Arial" panose="020B0604020202020204" pitchFamily="34" charset="0"/>
              </a:rPr>
              <a:t>muốn</a:t>
            </a:r>
            <a:r>
              <a:rPr lang="en-US" altLang="vi-VN" sz="1600" b="1" dirty="0">
                <a:solidFill>
                  <a:srgbClr val="000000"/>
                </a:solidFill>
                <a:latin typeface="Arial" panose="020B0604020202020204" pitchFamily="34" charset="0"/>
              </a:rPr>
              <a:t> </a:t>
            </a:r>
            <a:r>
              <a:rPr lang="en-US" altLang="vi-VN" sz="1600" b="1" dirty="0" err="1">
                <a:solidFill>
                  <a:srgbClr val="000000"/>
                </a:solidFill>
                <a:latin typeface="Arial" panose="020B0604020202020204" pitchFamily="34" charset="0"/>
              </a:rPr>
              <a:t>để</a:t>
            </a:r>
            <a:r>
              <a:rPr lang="en-US" altLang="vi-VN" sz="1600" b="1" dirty="0">
                <a:solidFill>
                  <a:srgbClr val="000000"/>
                </a:solidFill>
                <a:latin typeface="Arial" panose="020B0604020202020204" pitchFamily="34" charset="0"/>
              </a:rPr>
              <a:t> </a:t>
            </a:r>
            <a:r>
              <a:rPr lang="en-US" altLang="vi-VN" sz="1600" b="1" dirty="0" err="1">
                <a:solidFill>
                  <a:srgbClr val="000000"/>
                </a:solidFill>
                <a:latin typeface="Arial" panose="020B0604020202020204" pitchFamily="34" charset="0"/>
              </a:rPr>
              <a:t>lại</a:t>
            </a:r>
            <a:r>
              <a:rPr lang="en-US" altLang="vi-VN" sz="1600" b="1" dirty="0">
                <a:solidFill>
                  <a:srgbClr val="000000"/>
                </a:solidFill>
                <a:latin typeface="Arial" panose="020B0604020202020204" pitchFamily="34" charset="0"/>
              </a:rPr>
              <a:t> </a:t>
            </a:r>
            <a:r>
              <a:rPr lang="en-US" altLang="vi-VN" sz="1600" b="1" dirty="0" err="1">
                <a:solidFill>
                  <a:srgbClr val="000000"/>
                </a:solidFill>
                <a:latin typeface="Arial" panose="020B0604020202020204" pitchFamily="34" charset="0"/>
              </a:rPr>
              <a:t>mảnh</a:t>
            </a:r>
            <a:r>
              <a:rPr lang="en-US" altLang="vi-VN" sz="1600" b="1" dirty="0">
                <a:solidFill>
                  <a:srgbClr val="000000"/>
                </a:solidFill>
                <a:latin typeface="Arial" panose="020B0604020202020204" pitchFamily="34" charset="0"/>
              </a:rPr>
              <a:t> </a:t>
            </a:r>
            <a:r>
              <a:rPr lang="en-US" altLang="vi-VN" sz="1600" b="1" dirty="0" err="1">
                <a:solidFill>
                  <a:srgbClr val="000000"/>
                </a:solidFill>
                <a:latin typeface="Arial" panose="020B0604020202020204" pitchFamily="34" charset="0"/>
              </a:rPr>
              <a:t>vườn</a:t>
            </a:r>
            <a:r>
              <a:rPr lang="en-US" altLang="vi-VN" sz="1600" b="1" dirty="0">
                <a:solidFill>
                  <a:srgbClr val="000000"/>
                </a:solidFill>
                <a:latin typeface="Arial" panose="020B0604020202020204" pitchFamily="34" charset="0"/>
              </a:rPr>
              <a:t> </a:t>
            </a:r>
            <a:r>
              <a:rPr lang="en-US" altLang="vi-VN" sz="1600" b="1" dirty="0" err="1">
                <a:solidFill>
                  <a:srgbClr val="000000"/>
                </a:solidFill>
                <a:latin typeface="Arial" panose="020B0604020202020204" pitchFamily="34" charset="0"/>
              </a:rPr>
              <a:t>cho</a:t>
            </a:r>
            <a:r>
              <a:rPr lang="en-US" altLang="vi-VN" sz="1600" b="1" dirty="0">
                <a:solidFill>
                  <a:srgbClr val="000000"/>
                </a:solidFill>
                <a:latin typeface="Arial" panose="020B0604020202020204" pitchFamily="34" charset="0"/>
              </a:rPr>
              <a:t> con , </a:t>
            </a:r>
            <a:r>
              <a:rPr lang="en-US" altLang="vi-VN" sz="1600" b="1" dirty="0" err="1">
                <a:solidFill>
                  <a:srgbClr val="000000"/>
                </a:solidFill>
                <a:latin typeface="Arial" panose="020B0604020202020204" pitchFamily="34" charset="0"/>
              </a:rPr>
              <a:t>lão</a:t>
            </a:r>
            <a:r>
              <a:rPr lang="en-US" altLang="vi-VN" sz="1600" b="1" dirty="0">
                <a:solidFill>
                  <a:srgbClr val="000000"/>
                </a:solidFill>
                <a:latin typeface="Arial" panose="020B0604020202020204" pitchFamily="34" charset="0"/>
              </a:rPr>
              <a:t> </a:t>
            </a:r>
            <a:r>
              <a:rPr lang="en-US" altLang="vi-VN" sz="1600" b="1" dirty="0" err="1">
                <a:solidFill>
                  <a:srgbClr val="000000"/>
                </a:solidFill>
                <a:latin typeface="Arial" panose="020B0604020202020204" pitchFamily="34" charset="0"/>
              </a:rPr>
              <a:t>phải</a:t>
            </a:r>
            <a:r>
              <a:rPr lang="en-US" altLang="vi-VN" sz="1600" b="1" dirty="0">
                <a:solidFill>
                  <a:srgbClr val="000000"/>
                </a:solidFill>
                <a:latin typeface="Arial" panose="020B0604020202020204" pitchFamily="34" charset="0"/>
              </a:rPr>
              <a:t> </a:t>
            </a:r>
            <a:r>
              <a:rPr lang="en-US" altLang="vi-VN" sz="1600" b="1" dirty="0" err="1">
                <a:solidFill>
                  <a:srgbClr val="000000"/>
                </a:solidFill>
                <a:latin typeface="Arial" panose="020B0604020202020204" pitchFamily="34" charset="0"/>
              </a:rPr>
              <a:t>bán</a:t>
            </a:r>
            <a:r>
              <a:rPr lang="en-US" altLang="vi-VN" sz="1600" b="1" dirty="0">
                <a:solidFill>
                  <a:srgbClr val="000000"/>
                </a:solidFill>
                <a:latin typeface="Arial" panose="020B0604020202020204" pitchFamily="34" charset="0"/>
              </a:rPr>
              <a:t> con </a:t>
            </a:r>
            <a:r>
              <a:rPr lang="en-US" altLang="vi-VN" sz="1600" b="1" dirty="0" err="1">
                <a:solidFill>
                  <a:srgbClr val="000000"/>
                </a:solidFill>
                <a:latin typeface="Arial" panose="020B0604020202020204" pitchFamily="34" charset="0"/>
              </a:rPr>
              <a:t>chó</a:t>
            </a:r>
            <a:r>
              <a:rPr lang="en-US" altLang="vi-VN" sz="1600" b="1" dirty="0">
                <a:solidFill>
                  <a:srgbClr val="000000"/>
                </a:solidFill>
                <a:latin typeface="Arial" panose="020B0604020202020204" pitchFamily="34" charset="0"/>
              </a:rPr>
              <a:t>.</a:t>
            </a:r>
          </a:p>
        </p:txBody>
      </p:sp>
      <p:sp>
        <p:nvSpPr>
          <p:cNvPr id="8" name="Text Box 13"/>
          <p:cNvSpPr txBox="1">
            <a:spLocks noChangeArrowheads="1"/>
          </p:cNvSpPr>
          <p:nvPr/>
        </p:nvSpPr>
        <p:spPr bwMode="auto">
          <a:xfrm>
            <a:off x="4054439" y="2093801"/>
            <a:ext cx="6977062" cy="338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fontAlgn="base">
              <a:spcBef>
                <a:spcPct val="0"/>
              </a:spcBef>
              <a:spcAft>
                <a:spcPct val="0"/>
              </a:spcAft>
              <a:defRPr>
                <a:solidFill>
                  <a:schemeClr val="tx1"/>
                </a:solidFill>
                <a:latin typeface="Century Gothic" panose="020B0502020202020204" pitchFamily="34" charset="0"/>
              </a:defRPr>
            </a:lvl6pPr>
            <a:lvl7pPr marL="2971800" indent="-228600" defTabSz="457200" fontAlgn="base">
              <a:spcBef>
                <a:spcPct val="0"/>
              </a:spcBef>
              <a:spcAft>
                <a:spcPct val="0"/>
              </a:spcAft>
              <a:defRPr>
                <a:solidFill>
                  <a:schemeClr val="tx1"/>
                </a:solidFill>
                <a:latin typeface="Century Gothic" panose="020B0502020202020204" pitchFamily="34" charset="0"/>
              </a:defRPr>
            </a:lvl7pPr>
            <a:lvl8pPr marL="3429000" indent="-228600" defTabSz="457200" fontAlgn="base">
              <a:spcBef>
                <a:spcPct val="0"/>
              </a:spcBef>
              <a:spcAft>
                <a:spcPct val="0"/>
              </a:spcAft>
              <a:defRPr>
                <a:solidFill>
                  <a:schemeClr val="tx1"/>
                </a:solidFill>
                <a:latin typeface="Century Gothic" panose="020B0502020202020204" pitchFamily="34" charset="0"/>
              </a:defRPr>
            </a:lvl8pPr>
            <a:lvl9pPr marL="3886200" indent="-228600" defTabSz="457200" fontAlgn="base">
              <a:spcBef>
                <a:spcPct val="0"/>
              </a:spcBef>
              <a:spcAft>
                <a:spcPct val="0"/>
              </a:spcAft>
              <a:defRPr>
                <a:solidFill>
                  <a:schemeClr val="tx1"/>
                </a:solidFill>
                <a:latin typeface="Century Gothic" panose="020B0502020202020204" pitchFamily="34" charset="0"/>
              </a:defRPr>
            </a:lvl9pPr>
          </a:lstStyle>
          <a:p>
            <a:pPr defTabSz="457200">
              <a:spcBef>
                <a:spcPct val="50000"/>
              </a:spcBef>
              <a:defRPr/>
            </a:pPr>
            <a:r>
              <a:rPr lang="en-US" altLang="vi-VN" sz="1600" b="1" dirty="0">
                <a:solidFill>
                  <a:prstClr val="black"/>
                </a:solidFill>
              </a:rPr>
              <a:t>4. </a:t>
            </a:r>
            <a:r>
              <a:rPr lang="en-US" altLang="vi-VN" sz="1600" b="1" dirty="0" err="1">
                <a:solidFill>
                  <a:prstClr val="black"/>
                </a:solidFill>
              </a:rPr>
              <a:t>Lão</a:t>
            </a:r>
            <a:r>
              <a:rPr lang="en-US" altLang="vi-VN" sz="1600" b="1" dirty="0">
                <a:solidFill>
                  <a:prstClr val="black"/>
                </a:solidFill>
              </a:rPr>
              <a:t> </a:t>
            </a:r>
            <a:r>
              <a:rPr lang="en-US" altLang="vi-VN" sz="1600" b="1" dirty="0" err="1">
                <a:solidFill>
                  <a:prstClr val="black"/>
                </a:solidFill>
              </a:rPr>
              <a:t>ân</a:t>
            </a:r>
            <a:r>
              <a:rPr lang="en-US" altLang="vi-VN" sz="1600" b="1" dirty="0">
                <a:solidFill>
                  <a:prstClr val="black"/>
                </a:solidFill>
              </a:rPr>
              <a:t> </a:t>
            </a:r>
            <a:r>
              <a:rPr lang="en-US" altLang="vi-VN" sz="1600" b="1" dirty="0" err="1">
                <a:solidFill>
                  <a:prstClr val="black"/>
                </a:solidFill>
              </a:rPr>
              <a:t>hận</a:t>
            </a:r>
            <a:r>
              <a:rPr lang="en-US" altLang="vi-VN" sz="1600" b="1" dirty="0">
                <a:solidFill>
                  <a:prstClr val="black"/>
                </a:solidFill>
              </a:rPr>
              <a:t> day </a:t>
            </a:r>
            <a:r>
              <a:rPr lang="en-US" altLang="vi-VN" sz="1600" b="1" dirty="0" err="1">
                <a:solidFill>
                  <a:prstClr val="black"/>
                </a:solidFill>
              </a:rPr>
              <a:t>dứt</a:t>
            </a:r>
            <a:r>
              <a:rPr lang="en-US" altLang="vi-VN" sz="1600" b="1" dirty="0">
                <a:solidFill>
                  <a:prstClr val="black"/>
                </a:solidFill>
              </a:rPr>
              <a:t> </a:t>
            </a:r>
            <a:r>
              <a:rPr lang="en-US" altLang="vi-VN" sz="1600" b="1" dirty="0" err="1">
                <a:solidFill>
                  <a:prstClr val="black"/>
                </a:solidFill>
              </a:rPr>
              <a:t>vì</a:t>
            </a:r>
            <a:r>
              <a:rPr lang="en-US" altLang="vi-VN" sz="1600" b="1" dirty="0">
                <a:solidFill>
                  <a:prstClr val="black"/>
                </a:solidFill>
              </a:rPr>
              <a:t> </a:t>
            </a:r>
            <a:r>
              <a:rPr lang="en-US" altLang="vi-VN" sz="1600" b="1" dirty="0" err="1">
                <a:solidFill>
                  <a:prstClr val="black"/>
                </a:solidFill>
              </a:rPr>
              <a:t>đã</a:t>
            </a:r>
            <a:r>
              <a:rPr lang="en-US" altLang="vi-VN" sz="1600" b="1" dirty="0">
                <a:solidFill>
                  <a:prstClr val="black"/>
                </a:solidFill>
              </a:rPr>
              <a:t> </a:t>
            </a:r>
            <a:r>
              <a:rPr lang="en-US" altLang="vi-VN" sz="1600" b="1" dirty="0" err="1">
                <a:solidFill>
                  <a:prstClr val="black"/>
                </a:solidFill>
              </a:rPr>
              <a:t>lừa</a:t>
            </a:r>
            <a:r>
              <a:rPr lang="en-US" altLang="vi-VN" sz="1600" b="1" dirty="0">
                <a:solidFill>
                  <a:prstClr val="black"/>
                </a:solidFill>
              </a:rPr>
              <a:t> “</a:t>
            </a:r>
            <a:r>
              <a:rPr lang="en-US" altLang="vi-VN" sz="1600" b="1" dirty="0" err="1">
                <a:solidFill>
                  <a:prstClr val="black"/>
                </a:solidFill>
              </a:rPr>
              <a:t>cậu</a:t>
            </a:r>
            <a:r>
              <a:rPr lang="en-US" altLang="vi-VN" sz="1600" b="1" dirty="0">
                <a:solidFill>
                  <a:prstClr val="black"/>
                </a:solidFill>
              </a:rPr>
              <a:t> </a:t>
            </a:r>
            <a:r>
              <a:rPr lang="en-US" altLang="vi-VN" sz="1600" b="1" dirty="0" err="1">
                <a:solidFill>
                  <a:prstClr val="black"/>
                </a:solidFill>
              </a:rPr>
              <a:t>Vàng</a:t>
            </a:r>
            <a:r>
              <a:rPr lang="en-US" altLang="vi-VN" sz="1600" b="1" dirty="0">
                <a:solidFill>
                  <a:prstClr val="black"/>
                </a:solidFill>
              </a:rPr>
              <a:t>”</a:t>
            </a:r>
            <a:endParaRPr lang="en-US" altLang="vi-VN" sz="1600" dirty="0">
              <a:solidFill>
                <a:prstClr val="black"/>
              </a:solidFill>
            </a:endParaRPr>
          </a:p>
        </p:txBody>
      </p:sp>
      <p:sp>
        <p:nvSpPr>
          <p:cNvPr id="9" name="Text Box 15"/>
          <p:cNvSpPr txBox="1">
            <a:spLocks noChangeArrowheads="1"/>
          </p:cNvSpPr>
          <p:nvPr/>
        </p:nvSpPr>
        <p:spPr bwMode="auto">
          <a:xfrm>
            <a:off x="4054439" y="2646266"/>
            <a:ext cx="7696200" cy="584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defTabSz="457200">
              <a:defRPr>
                <a:solidFill>
                  <a:schemeClr val="tx1"/>
                </a:solidFill>
                <a:latin typeface="Calibri" panose="020F0502020204030204" pitchFamily="34" charset="0"/>
                <a:cs typeface="Arial" panose="020B0604020202020204" pitchFamily="34" charset="0"/>
              </a:defRPr>
            </a:lvl1pPr>
            <a:lvl2pPr marL="800100" indent="-342900" defTabSz="457200">
              <a:defRPr>
                <a:solidFill>
                  <a:schemeClr val="tx1"/>
                </a:solidFill>
                <a:latin typeface="Calibri" panose="020F0502020204030204" pitchFamily="34" charset="0"/>
                <a:cs typeface="Arial" panose="020B0604020202020204" pitchFamily="34" charset="0"/>
              </a:defRPr>
            </a:lvl2pPr>
            <a:lvl3pPr marL="1257300" indent="-342900" defTabSz="457200">
              <a:defRPr>
                <a:solidFill>
                  <a:schemeClr val="tx1"/>
                </a:solidFill>
                <a:latin typeface="Calibri" panose="020F0502020204030204" pitchFamily="34" charset="0"/>
                <a:cs typeface="Arial" panose="020B0604020202020204" pitchFamily="34" charset="0"/>
              </a:defRPr>
            </a:lvl3pPr>
            <a:lvl4pPr marL="1714500" indent="-342900" defTabSz="457200">
              <a:defRPr>
                <a:solidFill>
                  <a:schemeClr val="tx1"/>
                </a:solidFill>
                <a:latin typeface="Calibri" panose="020F0502020204030204" pitchFamily="34" charset="0"/>
                <a:cs typeface="Arial" panose="020B0604020202020204" pitchFamily="34" charset="0"/>
              </a:defRPr>
            </a:lvl4pPr>
            <a:lvl5pPr marL="2171700" indent="-342900" defTabSz="457200">
              <a:defRPr>
                <a:solidFill>
                  <a:schemeClr val="tx1"/>
                </a:solidFill>
                <a:latin typeface="Calibri" panose="020F0502020204030204" pitchFamily="34" charset="0"/>
                <a:cs typeface="Arial" panose="020B0604020202020204" pitchFamily="34" charset="0"/>
              </a:defRPr>
            </a:lvl5pPr>
            <a:lvl6pPr marL="2628900" indent="-342900" defTabSz="4572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3086100" indent="-342900" defTabSz="4572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543300" indent="-342900" defTabSz="4572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4000500" indent="-342900" defTabSz="4572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spcBef>
                <a:spcPct val="50000"/>
              </a:spcBef>
            </a:pPr>
            <a:r>
              <a:rPr lang="en-US" altLang="vi-VN" sz="1600" b="1" dirty="0">
                <a:solidFill>
                  <a:srgbClr val="000000"/>
                </a:solidFill>
                <a:latin typeface="Arial" panose="020B0604020202020204" pitchFamily="34" charset="0"/>
              </a:rPr>
              <a:t>5. </a:t>
            </a:r>
            <a:r>
              <a:rPr lang="en-US" altLang="vi-VN" sz="1600" b="1" dirty="0" err="1">
                <a:solidFill>
                  <a:srgbClr val="000000"/>
                </a:solidFill>
                <a:latin typeface="Arial" panose="020B0604020202020204" pitchFamily="34" charset="0"/>
              </a:rPr>
              <a:t>Cuộc</a:t>
            </a:r>
            <a:r>
              <a:rPr lang="en-US" altLang="vi-VN" sz="1600" b="1" dirty="0">
                <a:solidFill>
                  <a:srgbClr val="000000"/>
                </a:solidFill>
                <a:latin typeface="Arial" panose="020B0604020202020204" pitchFamily="34" charset="0"/>
              </a:rPr>
              <a:t> </a:t>
            </a:r>
            <a:r>
              <a:rPr lang="en-US" altLang="vi-VN" sz="1600" b="1" dirty="0" err="1">
                <a:solidFill>
                  <a:srgbClr val="000000"/>
                </a:solidFill>
                <a:latin typeface="Arial" panose="020B0604020202020204" pitchFamily="34" charset="0"/>
              </a:rPr>
              <a:t>sống</a:t>
            </a:r>
            <a:r>
              <a:rPr lang="en-US" altLang="vi-VN" sz="1600" b="1" dirty="0">
                <a:solidFill>
                  <a:srgbClr val="000000"/>
                </a:solidFill>
                <a:latin typeface="Arial" panose="020B0604020202020204" pitchFamily="34" charset="0"/>
              </a:rPr>
              <a:t> </a:t>
            </a:r>
            <a:r>
              <a:rPr lang="en-US" altLang="vi-VN" sz="1600" b="1" dirty="0" err="1">
                <a:solidFill>
                  <a:srgbClr val="000000"/>
                </a:solidFill>
                <a:latin typeface="Arial" panose="020B0604020202020204" pitchFamily="34" charset="0"/>
              </a:rPr>
              <a:t>mỗi</a:t>
            </a:r>
            <a:r>
              <a:rPr lang="en-US" altLang="vi-VN" sz="1600" b="1" dirty="0">
                <a:solidFill>
                  <a:srgbClr val="000000"/>
                </a:solidFill>
                <a:latin typeface="Arial" panose="020B0604020202020204" pitchFamily="34" charset="0"/>
              </a:rPr>
              <a:t> </a:t>
            </a:r>
            <a:r>
              <a:rPr lang="en-US" altLang="vi-VN" sz="1600" b="1" dirty="0" err="1">
                <a:solidFill>
                  <a:srgbClr val="000000"/>
                </a:solidFill>
                <a:latin typeface="Arial" panose="020B0604020202020204" pitchFamily="34" charset="0"/>
              </a:rPr>
              <a:t>ngày</a:t>
            </a:r>
            <a:r>
              <a:rPr lang="en-US" altLang="vi-VN" sz="1600" b="1" dirty="0">
                <a:solidFill>
                  <a:srgbClr val="000000"/>
                </a:solidFill>
                <a:latin typeface="Arial" panose="020B0604020202020204" pitchFamily="34" charset="0"/>
              </a:rPr>
              <a:t> </a:t>
            </a:r>
            <a:r>
              <a:rPr lang="en-US" altLang="vi-VN" sz="1600" b="1" dirty="0" err="1">
                <a:solidFill>
                  <a:srgbClr val="000000"/>
                </a:solidFill>
                <a:latin typeface="Arial" panose="020B0604020202020204" pitchFamily="34" charset="0"/>
              </a:rPr>
              <a:t>một</a:t>
            </a:r>
            <a:r>
              <a:rPr lang="en-US" altLang="vi-VN" sz="1600" b="1" dirty="0">
                <a:solidFill>
                  <a:srgbClr val="000000"/>
                </a:solidFill>
                <a:latin typeface="Arial" panose="020B0604020202020204" pitchFamily="34" charset="0"/>
              </a:rPr>
              <a:t> </a:t>
            </a:r>
            <a:r>
              <a:rPr lang="en-US" altLang="vi-VN" sz="1600" b="1" dirty="0" err="1">
                <a:solidFill>
                  <a:srgbClr val="000000"/>
                </a:solidFill>
                <a:latin typeface="Arial" panose="020B0604020202020204" pitchFamily="34" charset="0"/>
              </a:rPr>
              <a:t>khó</a:t>
            </a:r>
            <a:r>
              <a:rPr lang="en-US" altLang="vi-VN" sz="1600" b="1" dirty="0">
                <a:solidFill>
                  <a:srgbClr val="000000"/>
                </a:solidFill>
                <a:latin typeface="Arial" panose="020B0604020202020204" pitchFamily="34" charset="0"/>
              </a:rPr>
              <a:t> </a:t>
            </a:r>
            <a:r>
              <a:rPr lang="en-US" altLang="vi-VN" sz="1600" b="1" dirty="0" err="1">
                <a:solidFill>
                  <a:srgbClr val="000000"/>
                </a:solidFill>
                <a:latin typeface="Arial" panose="020B0604020202020204" pitchFamily="34" charset="0"/>
              </a:rPr>
              <a:t>khăn</a:t>
            </a:r>
            <a:r>
              <a:rPr lang="en-US" altLang="vi-VN" sz="1600" b="1" dirty="0">
                <a:solidFill>
                  <a:srgbClr val="000000"/>
                </a:solidFill>
                <a:latin typeface="Arial" panose="020B0604020202020204" pitchFamily="34" charset="0"/>
              </a:rPr>
              <a:t> , </a:t>
            </a:r>
            <a:r>
              <a:rPr lang="en-US" altLang="vi-VN" sz="1600" b="1" dirty="0" err="1">
                <a:solidFill>
                  <a:srgbClr val="000000"/>
                </a:solidFill>
                <a:latin typeface="Arial" panose="020B0604020202020204" pitchFamily="34" charset="0"/>
              </a:rPr>
              <a:t>lão</a:t>
            </a:r>
            <a:r>
              <a:rPr lang="en-US" altLang="vi-VN" sz="1600" b="1" dirty="0">
                <a:solidFill>
                  <a:srgbClr val="000000"/>
                </a:solidFill>
                <a:latin typeface="Arial" panose="020B0604020202020204" pitchFamily="34" charset="0"/>
              </a:rPr>
              <a:t> </a:t>
            </a:r>
            <a:r>
              <a:rPr lang="en-US" altLang="vi-VN" sz="1600" b="1" dirty="0" err="1">
                <a:solidFill>
                  <a:srgbClr val="000000"/>
                </a:solidFill>
                <a:latin typeface="Arial" panose="020B0604020202020204" pitchFamily="34" charset="0"/>
              </a:rPr>
              <a:t>kiếm</a:t>
            </a:r>
            <a:r>
              <a:rPr lang="en-US" altLang="vi-VN" sz="1600" b="1" dirty="0">
                <a:solidFill>
                  <a:srgbClr val="000000"/>
                </a:solidFill>
                <a:latin typeface="Arial" panose="020B0604020202020204" pitchFamily="34" charset="0"/>
              </a:rPr>
              <a:t> </a:t>
            </a:r>
            <a:r>
              <a:rPr lang="en-US" altLang="vi-VN" sz="1600" b="1" dirty="0" err="1">
                <a:solidFill>
                  <a:srgbClr val="000000"/>
                </a:solidFill>
                <a:latin typeface="Arial" panose="020B0604020202020204" pitchFamily="34" charset="0"/>
              </a:rPr>
              <a:t>được</a:t>
            </a:r>
            <a:r>
              <a:rPr lang="en-US" altLang="vi-VN" sz="1600" b="1" dirty="0">
                <a:solidFill>
                  <a:srgbClr val="000000"/>
                </a:solidFill>
                <a:latin typeface="Arial" panose="020B0604020202020204" pitchFamily="34" charset="0"/>
              </a:rPr>
              <a:t> </a:t>
            </a:r>
            <a:r>
              <a:rPr lang="en-US" altLang="vi-VN" sz="1600" b="1" dirty="0" err="1">
                <a:solidFill>
                  <a:srgbClr val="000000"/>
                </a:solidFill>
                <a:latin typeface="Arial" panose="020B0604020202020204" pitchFamily="34" charset="0"/>
              </a:rPr>
              <a:t>gì</a:t>
            </a:r>
            <a:r>
              <a:rPr lang="en-US" altLang="vi-VN" sz="1600" b="1" dirty="0">
                <a:solidFill>
                  <a:srgbClr val="000000"/>
                </a:solidFill>
                <a:latin typeface="Arial" panose="020B0604020202020204" pitchFamily="34" charset="0"/>
              </a:rPr>
              <a:t> </a:t>
            </a:r>
            <a:r>
              <a:rPr lang="en-US" altLang="vi-VN" sz="1600" b="1" dirty="0" err="1">
                <a:solidFill>
                  <a:srgbClr val="000000"/>
                </a:solidFill>
                <a:latin typeface="Arial" panose="020B0604020202020204" pitchFamily="34" charset="0"/>
              </a:rPr>
              <a:t>ăn</a:t>
            </a:r>
            <a:r>
              <a:rPr lang="en-US" altLang="vi-VN" sz="1600" b="1" dirty="0">
                <a:solidFill>
                  <a:srgbClr val="000000"/>
                </a:solidFill>
                <a:latin typeface="Arial" panose="020B0604020202020204" pitchFamily="34" charset="0"/>
              </a:rPr>
              <a:t> </a:t>
            </a:r>
            <a:r>
              <a:rPr lang="en-US" altLang="vi-VN" sz="1600" b="1" dirty="0" err="1">
                <a:solidFill>
                  <a:srgbClr val="000000"/>
                </a:solidFill>
                <a:latin typeface="Arial" panose="020B0604020202020204" pitchFamily="34" charset="0"/>
              </a:rPr>
              <a:t>nấy</a:t>
            </a:r>
            <a:r>
              <a:rPr lang="en-US" altLang="vi-VN" sz="1600" b="1" dirty="0">
                <a:solidFill>
                  <a:srgbClr val="000000"/>
                </a:solidFill>
                <a:latin typeface="Arial" panose="020B0604020202020204" pitchFamily="34" charset="0"/>
              </a:rPr>
              <a:t> </a:t>
            </a:r>
            <a:r>
              <a:rPr lang="en-US" altLang="vi-VN" sz="1600" b="1" dirty="0" err="1">
                <a:solidFill>
                  <a:srgbClr val="000000"/>
                </a:solidFill>
                <a:latin typeface="Arial" panose="020B0604020202020204" pitchFamily="34" charset="0"/>
              </a:rPr>
              <a:t>và</a:t>
            </a:r>
            <a:r>
              <a:rPr lang="en-US" altLang="vi-VN" sz="1600" b="1" dirty="0">
                <a:solidFill>
                  <a:srgbClr val="000000"/>
                </a:solidFill>
                <a:latin typeface="Arial" panose="020B0604020202020204" pitchFamily="34" charset="0"/>
              </a:rPr>
              <a:t> </a:t>
            </a:r>
            <a:r>
              <a:rPr lang="en-US" altLang="vi-VN" sz="1600" b="1" dirty="0" err="1">
                <a:solidFill>
                  <a:srgbClr val="000000"/>
                </a:solidFill>
                <a:latin typeface="Arial" panose="020B0604020202020204" pitchFamily="34" charset="0"/>
              </a:rPr>
              <a:t>bị</a:t>
            </a:r>
            <a:r>
              <a:rPr lang="en-US" altLang="vi-VN" sz="1600" b="1" dirty="0">
                <a:solidFill>
                  <a:srgbClr val="000000"/>
                </a:solidFill>
                <a:latin typeface="Arial" panose="020B0604020202020204" pitchFamily="34" charset="0"/>
              </a:rPr>
              <a:t> </a:t>
            </a:r>
            <a:r>
              <a:rPr lang="en-US" altLang="vi-VN" sz="1600" b="1" dirty="0" err="1">
                <a:solidFill>
                  <a:srgbClr val="000000"/>
                </a:solidFill>
                <a:latin typeface="Arial" panose="020B0604020202020204" pitchFamily="34" charset="0"/>
              </a:rPr>
              <a:t>ốm</a:t>
            </a:r>
            <a:r>
              <a:rPr lang="en-US" altLang="vi-VN" sz="1600" b="1" dirty="0">
                <a:solidFill>
                  <a:srgbClr val="000000"/>
                </a:solidFill>
                <a:latin typeface="Arial" panose="020B0604020202020204" pitchFamily="34" charset="0"/>
              </a:rPr>
              <a:t> </a:t>
            </a:r>
            <a:r>
              <a:rPr lang="en-US" altLang="vi-VN" sz="1600" b="1" dirty="0" err="1">
                <a:solidFill>
                  <a:srgbClr val="000000"/>
                </a:solidFill>
                <a:latin typeface="Arial" panose="020B0604020202020204" pitchFamily="34" charset="0"/>
              </a:rPr>
              <a:t>một</a:t>
            </a:r>
            <a:r>
              <a:rPr lang="en-US" altLang="vi-VN" sz="1600" b="1" dirty="0">
                <a:solidFill>
                  <a:srgbClr val="000000"/>
                </a:solidFill>
                <a:latin typeface="Arial" panose="020B0604020202020204" pitchFamily="34" charset="0"/>
              </a:rPr>
              <a:t> </a:t>
            </a:r>
            <a:r>
              <a:rPr lang="en-US" altLang="vi-VN" sz="1600" b="1" dirty="0" err="1">
                <a:solidFill>
                  <a:srgbClr val="000000"/>
                </a:solidFill>
                <a:latin typeface="Arial" panose="020B0604020202020204" pitchFamily="34" charset="0"/>
              </a:rPr>
              <a:t>trận</a:t>
            </a:r>
            <a:r>
              <a:rPr lang="en-US" altLang="vi-VN" sz="1600" b="1" dirty="0">
                <a:solidFill>
                  <a:srgbClr val="000000"/>
                </a:solidFill>
                <a:latin typeface="Arial" panose="020B0604020202020204" pitchFamily="34" charset="0"/>
              </a:rPr>
              <a:t> </a:t>
            </a:r>
            <a:r>
              <a:rPr lang="en-US" altLang="vi-VN" sz="1600" b="1" dirty="0" err="1">
                <a:solidFill>
                  <a:srgbClr val="000000"/>
                </a:solidFill>
                <a:latin typeface="Arial" panose="020B0604020202020204" pitchFamily="34" charset="0"/>
              </a:rPr>
              <a:t>khủng</a:t>
            </a:r>
            <a:r>
              <a:rPr lang="en-US" altLang="vi-VN" sz="1600" b="1" dirty="0">
                <a:solidFill>
                  <a:srgbClr val="000000"/>
                </a:solidFill>
                <a:latin typeface="Arial" panose="020B0604020202020204" pitchFamily="34" charset="0"/>
              </a:rPr>
              <a:t> </a:t>
            </a:r>
            <a:r>
              <a:rPr lang="en-US" altLang="vi-VN" sz="1600" b="1" dirty="0" err="1">
                <a:solidFill>
                  <a:srgbClr val="000000"/>
                </a:solidFill>
                <a:latin typeface="Arial" panose="020B0604020202020204" pitchFamily="34" charset="0"/>
              </a:rPr>
              <a:t>khiếp</a:t>
            </a:r>
            <a:r>
              <a:rPr lang="en-US" altLang="vi-VN" sz="1600" b="1" dirty="0">
                <a:solidFill>
                  <a:srgbClr val="000000"/>
                </a:solidFill>
                <a:latin typeface="Arial" panose="020B0604020202020204" pitchFamily="34" charset="0"/>
              </a:rPr>
              <a:t>.</a:t>
            </a:r>
          </a:p>
        </p:txBody>
      </p:sp>
      <p:sp>
        <p:nvSpPr>
          <p:cNvPr id="10" name="Text Box 12"/>
          <p:cNvSpPr txBox="1">
            <a:spLocks noChangeArrowheads="1"/>
          </p:cNvSpPr>
          <p:nvPr/>
        </p:nvSpPr>
        <p:spPr bwMode="auto">
          <a:xfrm>
            <a:off x="4054439" y="3244964"/>
            <a:ext cx="7767637" cy="584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fontAlgn="base">
              <a:spcBef>
                <a:spcPct val="0"/>
              </a:spcBef>
              <a:spcAft>
                <a:spcPct val="0"/>
              </a:spcAft>
              <a:defRPr>
                <a:solidFill>
                  <a:schemeClr val="tx1"/>
                </a:solidFill>
                <a:latin typeface="Century Gothic" panose="020B0502020202020204" pitchFamily="34" charset="0"/>
              </a:defRPr>
            </a:lvl6pPr>
            <a:lvl7pPr marL="2971800" indent="-228600" defTabSz="457200" fontAlgn="base">
              <a:spcBef>
                <a:spcPct val="0"/>
              </a:spcBef>
              <a:spcAft>
                <a:spcPct val="0"/>
              </a:spcAft>
              <a:defRPr>
                <a:solidFill>
                  <a:schemeClr val="tx1"/>
                </a:solidFill>
                <a:latin typeface="Century Gothic" panose="020B0502020202020204" pitchFamily="34" charset="0"/>
              </a:defRPr>
            </a:lvl7pPr>
            <a:lvl8pPr marL="3429000" indent="-228600" defTabSz="457200" fontAlgn="base">
              <a:spcBef>
                <a:spcPct val="0"/>
              </a:spcBef>
              <a:spcAft>
                <a:spcPct val="0"/>
              </a:spcAft>
              <a:defRPr>
                <a:solidFill>
                  <a:schemeClr val="tx1"/>
                </a:solidFill>
                <a:latin typeface="Century Gothic" panose="020B0502020202020204" pitchFamily="34" charset="0"/>
              </a:defRPr>
            </a:lvl8pPr>
            <a:lvl9pPr marL="3886200" indent="-228600" defTabSz="457200" fontAlgn="base">
              <a:spcBef>
                <a:spcPct val="0"/>
              </a:spcBef>
              <a:spcAft>
                <a:spcPct val="0"/>
              </a:spcAft>
              <a:defRPr>
                <a:solidFill>
                  <a:schemeClr val="tx1"/>
                </a:solidFill>
                <a:latin typeface="Century Gothic" panose="020B0502020202020204" pitchFamily="34" charset="0"/>
              </a:defRPr>
            </a:lvl9pPr>
          </a:lstStyle>
          <a:p>
            <a:pPr defTabSz="457200">
              <a:spcBef>
                <a:spcPct val="50000"/>
              </a:spcBef>
              <a:defRPr/>
            </a:pPr>
            <a:r>
              <a:rPr lang="en-US" altLang="vi-VN" sz="1600" b="1" dirty="0">
                <a:solidFill>
                  <a:prstClr val="black"/>
                </a:solidFill>
              </a:rPr>
              <a:t>6. </a:t>
            </a:r>
            <a:r>
              <a:rPr lang="en-US" altLang="vi-VN" sz="1600" b="1" dirty="0" err="1">
                <a:solidFill>
                  <a:prstClr val="black"/>
                </a:solidFill>
              </a:rPr>
              <a:t>Lão</a:t>
            </a:r>
            <a:r>
              <a:rPr lang="en-US" altLang="vi-VN" sz="1600" b="1" dirty="0">
                <a:solidFill>
                  <a:prstClr val="black"/>
                </a:solidFill>
              </a:rPr>
              <a:t> </a:t>
            </a:r>
            <a:r>
              <a:rPr lang="en-US" altLang="vi-VN" sz="1600" b="1" dirty="0" err="1">
                <a:solidFill>
                  <a:prstClr val="black"/>
                </a:solidFill>
              </a:rPr>
              <a:t>mang</a:t>
            </a:r>
            <a:r>
              <a:rPr lang="en-US" altLang="vi-VN" sz="1600" b="1" dirty="0">
                <a:solidFill>
                  <a:prstClr val="black"/>
                </a:solidFill>
              </a:rPr>
              <a:t> </a:t>
            </a:r>
            <a:r>
              <a:rPr lang="en-US" altLang="vi-VN" sz="1600" b="1" dirty="0" err="1">
                <a:solidFill>
                  <a:prstClr val="black"/>
                </a:solidFill>
              </a:rPr>
              <a:t>tiền</a:t>
            </a:r>
            <a:r>
              <a:rPr lang="en-US" altLang="vi-VN" sz="1600" b="1" dirty="0">
                <a:solidFill>
                  <a:prstClr val="black"/>
                </a:solidFill>
              </a:rPr>
              <a:t> </a:t>
            </a:r>
            <a:r>
              <a:rPr lang="en-US" altLang="vi-VN" sz="1600" b="1" dirty="0" err="1">
                <a:solidFill>
                  <a:prstClr val="black"/>
                </a:solidFill>
              </a:rPr>
              <a:t>dành</a:t>
            </a:r>
            <a:r>
              <a:rPr lang="en-US" altLang="vi-VN" sz="1600" b="1" dirty="0">
                <a:solidFill>
                  <a:prstClr val="black"/>
                </a:solidFill>
              </a:rPr>
              <a:t> </a:t>
            </a:r>
            <a:r>
              <a:rPr lang="en-US" altLang="vi-VN" sz="1600" b="1" dirty="0" err="1">
                <a:solidFill>
                  <a:prstClr val="black"/>
                </a:solidFill>
              </a:rPr>
              <a:t>dụm</a:t>
            </a:r>
            <a:r>
              <a:rPr lang="en-US" altLang="vi-VN" sz="1600" b="1" dirty="0">
                <a:solidFill>
                  <a:prstClr val="black"/>
                </a:solidFill>
              </a:rPr>
              <a:t> </a:t>
            </a:r>
            <a:r>
              <a:rPr lang="en-US" altLang="vi-VN" sz="1600" b="1" dirty="0" err="1">
                <a:solidFill>
                  <a:prstClr val="black"/>
                </a:solidFill>
              </a:rPr>
              <a:t>được</a:t>
            </a:r>
            <a:r>
              <a:rPr lang="en-US" altLang="vi-VN" sz="1600" b="1" dirty="0">
                <a:solidFill>
                  <a:prstClr val="black"/>
                </a:solidFill>
              </a:rPr>
              <a:t> </a:t>
            </a:r>
            <a:r>
              <a:rPr lang="en-US" altLang="vi-VN" sz="1600" b="1" dirty="0" err="1">
                <a:solidFill>
                  <a:prstClr val="black"/>
                </a:solidFill>
              </a:rPr>
              <a:t>gửi</a:t>
            </a:r>
            <a:r>
              <a:rPr lang="en-US" altLang="vi-VN" sz="1600" b="1" dirty="0">
                <a:solidFill>
                  <a:prstClr val="black"/>
                </a:solidFill>
              </a:rPr>
              <a:t> </a:t>
            </a:r>
            <a:r>
              <a:rPr lang="en-US" altLang="vi-VN" sz="1600" b="1" dirty="0" err="1">
                <a:solidFill>
                  <a:prstClr val="black"/>
                </a:solidFill>
              </a:rPr>
              <a:t>ông</a:t>
            </a:r>
            <a:r>
              <a:rPr lang="en-US" altLang="vi-VN" sz="1600" b="1" dirty="0">
                <a:solidFill>
                  <a:prstClr val="black"/>
                </a:solidFill>
              </a:rPr>
              <a:t> </a:t>
            </a:r>
            <a:r>
              <a:rPr lang="en-US" altLang="vi-VN" sz="1600" b="1" dirty="0" err="1">
                <a:solidFill>
                  <a:prstClr val="black"/>
                </a:solidFill>
              </a:rPr>
              <a:t>giáo</a:t>
            </a:r>
            <a:r>
              <a:rPr lang="en-US" altLang="vi-VN" sz="1600" b="1" dirty="0">
                <a:solidFill>
                  <a:prstClr val="black"/>
                </a:solidFill>
              </a:rPr>
              <a:t> </a:t>
            </a:r>
            <a:r>
              <a:rPr lang="en-US" altLang="vi-VN" sz="1600" b="1" dirty="0" err="1">
                <a:solidFill>
                  <a:prstClr val="black"/>
                </a:solidFill>
              </a:rPr>
              <a:t>và</a:t>
            </a:r>
            <a:r>
              <a:rPr lang="en-US" altLang="vi-VN" sz="1600" b="1" dirty="0">
                <a:solidFill>
                  <a:prstClr val="black"/>
                </a:solidFill>
              </a:rPr>
              <a:t> </a:t>
            </a:r>
            <a:r>
              <a:rPr lang="en-US" altLang="vi-VN" sz="1600" b="1" dirty="0" err="1">
                <a:solidFill>
                  <a:prstClr val="black"/>
                </a:solidFill>
              </a:rPr>
              <a:t>nhờ</a:t>
            </a:r>
            <a:r>
              <a:rPr lang="en-US" altLang="vi-VN" sz="1600" b="1" dirty="0">
                <a:solidFill>
                  <a:prstClr val="black"/>
                </a:solidFill>
              </a:rPr>
              <a:t> </a:t>
            </a:r>
            <a:r>
              <a:rPr lang="en-US" altLang="vi-VN" sz="1600" b="1" dirty="0" err="1">
                <a:solidFill>
                  <a:prstClr val="black"/>
                </a:solidFill>
              </a:rPr>
              <a:t>ông</a:t>
            </a:r>
            <a:r>
              <a:rPr lang="en-US" altLang="vi-VN" sz="1600" b="1" dirty="0">
                <a:solidFill>
                  <a:prstClr val="black"/>
                </a:solidFill>
              </a:rPr>
              <a:t> </a:t>
            </a:r>
            <a:r>
              <a:rPr lang="en-US" altLang="vi-VN" sz="1600" b="1" dirty="0" err="1">
                <a:solidFill>
                  <a:prstClr val="black"/>
                </a:solidFill>
              </a:rPr>
              <a:t>trông</a:t>
            </a:r>
            <a:r>
              <a:rPr lang="en-US" altLang="vi-VN" sz="1600" b="1" dirty="0">
                <a:solidFill>
                  <a:prstClr val="black"/>
                </a:solidFill>
              </a:rPr>
              <a:t> </a:t>
            </a:r>
            <a:r>
              <a:rPr lang="en-US" altLang="vi-VN" sz="1600" b="1" dirty="0" err="1">
                <a:solidFill>
                  <a:prstClr val="black"/>
                </a:solidFill>
              </a:rPr>
              <a:t>coi</a:t>
            </a:r>
            <a:r>
              <a:rPr lang="en-US" altLang="vi-VN" sz="1600" b="1" dirty="0">
                <a:solidFill>
                  <a:prstClr val="black"/>
                </a:solidFill>
              </a:rPr>
              <a:t> </a:t>
            </a:r>
            <a:r>
              <a:rPr lang="en-US" altLang="vi-VN" sz="1600" b="1" dirty="0" err="1">
                <a:solidFill>
                  <a:prstClr val="black"/>
                </a:solidFill>
              </a:rPr>
              <a:t>mảnh</a:t>
            </a:r>
            <a:r>
              <a:rPr lang="en-US" altLang="vi-VN" sz="1600" b="1" dirty="0">
                <a:solidFill>
                  <a:prstClr val="black"/>
                </a:solidFill>
              </a:rPr>
              <a:t> </a:t>
            </a:r>
            <a:r>
              <a:rPr lang="en-US" altLang="vi-VN" sz="1600" b="1" dirty="0" err="1">
                <a:solidFill>
                  <a:prstClr val="black"/>
                </a:solidFill>
              </a:rPr>
              <a:t>vườn</a:t>
            </a:r>
            <a:r>
              <a:rPr lang="en-US" altLang="vi-VN" sz="1600" b="1" dirty="0">
                <a:solidFill>
                  <a:prstClr val="black"/>
                </a:solidFill>
              </a:rPr>
              <a:t>.</a:t>
            </a:r>
          </a:p>
        </p:txBody>
      </p:sp>
      <p:sp>
        <p:nvSpPr>
          <p:cNvPr id="11" name="Text Box 16"/>
          <p:cNvSpPr txBox="1">
            <a:spLocks noChangeArrowheads="1"/>
          </p:cNvSpPr>
          <p:nvPr/>
        </p:nvSpPr>
        <p:spPr bwMode="auto">
          <a:xfrm>
            <a:off x="4054439" y="3898883"/>
            <a:ext cx="7408862" cy="338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defTabSz="457200">
              <a:defRPr>
                <a:solidFill>
                  <a:schemeClr val="tx1"/>
                </a:solidFill>
                <a:latin typeface="Calibri" panose="020F0502020204030204" pitchFamily="34" charset="0"/>
                <a:cs typeface="Arial" panose="020B0604020202020204" pitchFamily="34" charset="0"/>
              </a:defRPr>
            </a:lvl1pPr>
            <a:lvl2pPr marL="800100" indent="-342900" defTabSz="457200">
              <a:defRPr>
                <a:solidFill>
                  <a:schemeClr val="tx1"/>
                </a:solidFill>
                <a:latin typeface="Calibri" panose="020F0502020204030204" pitchFamily="34" charset="0"/>
                <a:cs typeface="Arial" panose="020B0604020202020204" pitchFamily="34" charset="0"/>
              </a:defRPr>
            </a:lvl2pPr>
            <a:lvl3pPr marL="1257300" indent="-342900" defTabSz="457200">
              <a:defRPr>
                <a:solidFill>
                  <a:schemeClr val="tx1"/>
                </a:solidFill>
                <a:latin typeface="Calibri" panose="020F0502020204030204" pitchFamily="34" charset="0"/>
                <a:cs typeface="Arial" panose="020B0604020202020204" pitchFamily="34" charset="0"/>
              </a:defRPr>
            </a:lvl3pPr>
            <a:lvl4pPr marL="1714500" indent="-342900" defTabSz="457200">
              <a:defRPr>
                <a:solidFill>
                  <a:schemeClr val="tx1"/>
                </a:solidFill>
                <a:latin typeface="Calibri" panose="020F0502020204030204" pitchFamily="34" charset="0"/>
                <a:cs typeface="Arial" panose="020B0604020202020204" pitchFamily="34" charset="0"/>
              </a:defRPr>
            </a:lvl4pPr>
            <a:lvl5pPr marL="2171700" indent="-342900" defTabSz="457200">
              <a:defRPr>
                <a:solidFill>
                  <a:schemeClr val="tx1"/>
                </a:solidFill>
                <a:latin typeface="Calibri" panose="020F0502020204030204" pitchFamily="34" charset="0"/>
                <a:cs typeface="Arial" panose="020B0604020202020204" pitchFamily="34" charset="0"/>
              </a:defRPr>
            </a:lvl5pPr>
            <a:lvl6pPr marL="2628900" indent="-342900" defTabSz="4572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3086100" indent="-342900" defTabSz="4572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543300" indent="-342900" defTabSz="4572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4000500" indent="-342900" defTabSz="4572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spcBef>
                <a:spcPct val="50000"/>
              </a:spcBef>
            </a:pPr>
            <a:r>
              <a:rPr lang="en-US" altLang="vi-VN" sz="1600" b="1" dirty="0">
                <a:solidFill>
                  <a:srgbClr val="000000"/>
                </a:solidFill>
                <a:latin typeface="Arial" panose="020B0604020202020204" pitchFamily="34" charset="0"/>
              </a:rPr>
              <a:t>7</a:t>
            </a:r>
            <a:r>
              <a:rPr lang="en-US" altLang="vi-VN" sz="1600" dirty="0">
                <a:solidFill>
                  <a:srgbClr val="000000"/>
                </a:solidFill>
                <a:latin typeface="Arial" panose="020B0604020202020204" pitchFamily="34" charset="0"/>
              </a:rPr>
              <a:t>. </a:t>
            </a:r>
            <a:r>
              <a:rPr lang="en-US" altLang="vi-VN" sz="1600" b="1" dirty="0" err="1">
                <a:solidFill>
                  <a:srgbClr val="000000"/>
                </a:solidFill>
                <a:latin typeface="Arial" panose="020B0604020202020204" pitchFamily="34" charset="0"/>
              </a:rPr>
              <a:t>Một</a:t>
            </a:r>
            <a:r>
              <a:rPr lang="en-US" altLang="vi-VN" sz="1600" b="1" dirty="0">
                <a:solidFill>
                  <a:srgbClr val="000000"/>
                </a:solidFill>
                <a:latin typeface="Arial" panose="020B0604020202020204" pitchFamily="34" charset="0"/>
              </a:rPr>
              <a:t> </a:t>
            </a:r>
            <a:r>
              <a:rPr lang="en-US" altLang="vi-VN" sz="1600" b="1" dirty="0" err="1">
                <a:solidFill>
                  <a:srgbClr val="000000"/>
                </a:solidFill>
                <a:latin typeface="Arial" panose="020B0604020202020204" pitchFamily="34" charset="0"/>
              </a:rPr>
              <a:t>hôm</a:t>
            </a:r>
            <a:r>
              <a:rPr lang="en-US" altLang="vi-VN" sz="1600" b="1" dirty="0">
                <a:solidFill>
                  <a:srgbClr val="000000"/>
                </a:solidFill>
                <a:latin typeface="Arial" panose="020B0604020202020204" pitchFamily="34" charset="0"/>
              </a:rPr>
              <a:t> </a:t>
            </a:r>
            <a:r>
              <a:rPr lang="en-US" altLang="vi-VN" sz="1600" b="1" dirty="0" err="1">
                <a:solidFill>
                  <a:srgbClr val="000000"/>
                </a:solidFill>
                <a:latin typeface="Arial" panose="020B0604020202020204" pitchFamily="34" charset="0"/>
              </a:rPr>
              <a:t>lão</a:t>
            </a:r>
            <a:r>
              <a:rPr lang="en-US" altLang="vi-VN" sz="1600" b="1" dirty="0">
                <a:solidFill>
                  <a:srgbClr val="000000"/>
                </a:solidFill>
                <a:latin typeface="Arial" panose="020B0604020202020204" pitchFamily="34" charset="0"/>
              </a:rPr>
              <a:t> </a:t>
            </a:r>
            <a:r>
              <a:rPr lang="en-US" altLang="vi-VN" sz="1600" b="1" dirty="0" err="1">
                <a:solidFill>
                  <a:srgbClr val="000000"/>
                </a:solidFill>
                <a:latin typeface="Arial" panose="020B0604020202020204" pitchFamily="34" charset="0"/>
              </a:rPr>
              <a:t>xin</a:t>
            </a:r>
            <a:r>
              <a:rPr lang="en-US" altLang="vi-VN" sz="1600" b="1" dirty="0">
                <a:solidFill>
                  <a:srgbClr val="000000"/>
                </a:solidFill>
                <a:latin typeface="Arial" panose="020B0604020202020204" pitchFamily="34" charset="0"/>
              </a:rPr>
              <a:t> </a:t>
            </a:r>
            <a:r>
              <a:rPr lang="en-US" altLang="vi-VN" sz="1600" b="1" dirty="0" err="1">
                <a:solidFill>
                  <a:srgbClr val="000000"/>
                </a:solidFill>
                <a:latin typeface="Arial" panose="020B0604020202020204" pitchFamily="34" charset="0"/>
              </a:rPr>
              <a:t>Binh</a:t>
            </a:r>
            <a:r>
              <a:rPr lang="en-US" altLang="vi-VN" sz="1600" b="1" dirty="0">
                <a:solidFill>
                  <a:srgbClr val="000000"/>
                </a:solidFill>
                <a:latin typeface="Arial" panose="020B0604020202020204" pitchFamily="34" charset="0"/>
              </a:rPr>
              <a:t> </a:t>
            </a:r>
            <a:r>
              <a:rPr lang="en-US" altLang="vi-VN" sz="1600" b="1" dirty="0" err="1">
                <a:solidFill>
                  <a:srgbClr val="000000"/>
                </a:solidFill>
                <a:latin typeface="Arial" panose="020B0604020202020204" pitchFamily="34" charset="0"/>
              </a:rPr>
              <a:t>Tư</a:t>
            </a:r>
            <a:r>
              <a:rPr lang="en-US" altLang="vi-VN" sz="1600" b="1" dirty="0">
                <a:solidFill>
                  <a:srgbClr val="000000"/>
                </a:solidFill>
                <a:latin typeface="Arial" panose="020B0604020202020204" pitchFamily="34" charset="0"/>
              </a:rPr>
              <a:t> </a:t>
            </a:r>
            <a:r>
              <a:rPr lang="en-US" altLang="vi-VN" sz="1600" b="1" err="1">
                <a:solidFill>
                  <a:srgbClr val="000000"/>
                </a:solidFill>
                <a:latin typeface="Arial" panose="020B0604020202020204" pitchFamily="34" charset="0"/>
              </a:rPr>
              <a:t>ít</a:t>
            </a:r>
            <a:r>
              <a:rPr lang="en-US" altLang="vi-VN" sz="1600" b="1">
                <a:solidFill>
                  <a:srgbClr val="000000"/>
                </a:solidFill>
                <a:latin typeface="Arial" panose="020B0604020202020204" pitchFamily="34" charset="0"/>
              </a:rPr>
              <a:t> bả </a:t>
            </a:r>
            <a:r>
              <a:rPr lang="en-US" altLang="vi-VN" sz="1600" b="1" dirty="0" err="1">
                <a:solidFill>
                  <a:srgbClr val="000000"/>
                </a:solidFill>
                <a:latin typeface="Arial" panose="020B0604020202020204" pitchFamily="34" charset="0"/>
              </a:rPr>
              <a:t>chó</a:t>
            </a:r>
            <a:r>
              <a:rPr lang="en-US" altLang="vi-VN" sz="1600" b="1" dirty="0">
                <a:solidFill>
                  <a:srgbClr val="000000"/>
                </a:solidFill>
                <a:latin typeface="Arial" panose="020B0604020202020204" pitchFamily="34" charset="0"/>
              </a:rPr>
              <a:t>.</a:t>
            </a:r>
            <a:endParaRPr lang="en-US" altLang="vi-VN" sz="1600" dirty="0">
              <a:solidFill>
                <a:srgbClr val="000000"/>
              </a:solidFill>
              <a:latin typeface="Arial" panose="020B0604020202020204" pitchFamily="34" charset="0"/>
            </a:endParaRPr>
          </a:p>
        </p:txBody>
      </p:sp>
      <p:sp>
        <p:nvSpPr>
          <p:cNvPr id="13" name="Text Box 17"/>
          <p:cNvSpPr txBox="1">
            <a:spLocks noChangeArrowheads="1"/>
          </p:cNvSpPr>
          <p:nvPr/>
        </p:nvSpPr>
        <p:spPr bwMode="auto">
          <a:xfrm>
            <a:off x="4054439" y="4359409"/>
            <a:ext cx="7696200" cy="338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defTabSz="457200">
              <a:defRPr>
                <a:solidFill>
                  <a:schemeClr val="tx1"/>
                </a:solidFill>
                <a:latin typeface="Calibri" panose="020F0502020204030204" pitchFamily="34" charset="0"/>
                <a:cs typeface="Arial" panose="020B0604020202020204" pitchFamily="34" charset="0"/>
              </a:defRPr>
            </a:lvl1pPr>
            <a:lvl2pPr marL="800100" indent="-342900" defTabSz="457200">
              <a:defRPr>
                <a:solidFill>
                  <a:schemeClr val="tx1"/>
                </a:solidFill>
                <a:latin typeface="Calibri" panose="020F0502020204030204" pitchFamily="34" charset="0"/>
                <a:cs typeface="Arial" panose="020B0604020202020204" pitchFamily="34" charset="0"/>
              </a:defRPr>
            </a:lvl2pPr>
            <a:lvl3pPr marL="1257300" indent="-342900" defTabSz="457200">
              <a:defRPr>
                <a:solidFill>
                  <a:schemeClr val="tx1"/>
                </a:solidFill>
                <a:latin typeface="Calibri" panose="020F0502020204030204" pitchFamily="34" charset="0"/>
                <a:cs typeface="Arial" panose="020B0604020202020204" pitchFamily="34" charset="0"/>
              </a:defRPr>
            </a:lvl3pPr>
            <a:lvl4pPr marL="1714500" indent="-342900" defTabSz="457200">
              <a:defRPr>
                <a:solidFill>
                  <a:schemeClr val="tx1"/>
                </a:solidFill>
                <a:latin typeface="Calibri" panose="020F0502020204030204" pitchFamily="34" charset="0"/>
                <a:cs typeface="Arial" panose="020B0604020202020204" pitchFamily="34" charset="0"/>
              </a:defRPr>
            </a:lvl4pPr>
            <a:lvl5pPr marL="2171700" indent="-342900" defTabSz="457200">
              <a:defRPr>
                <a:solidFill>
                  <a:schemeClr val="tx1"/>
                </a:solidFill>
                <a:latin typeface="Calibri" panose="020F0502020204030204" pitchFamily="34" charset="0"/>
                <a:cs typeface="Arial" panose="020B0604020202020204" pitchFamily="34" charset="0"/>
              </a:defRPr>
            </a:lvl5pPr>
            <a:lvl6pPr marL="2628900" indent="-342900" defTabSz="4572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3086100" indent="-342900" defTabSz="4572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543300" indent="-342900" defTabSz="4572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4000500" indent="-342900" defTabSz="4572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spcBef>
                <a:spcPct val="50000"/>
              </a:spcBef>
            </a:pPr>
            <a:r>
              <a:rPr lang="en-US" altLang="vi-VN" sz="1600" b="1" dirty="0">
                <a:solidFill>
                  <a:srgbClr val="000000"/>
                </a:solidFill>
                <a:latin typeface="Arial" panose="020B0604020202020204" pitchFamily="34" charset="0"/>
              </a:rPr>
              <a:t>8. </a:t>
            </a:r>
            <a:r>
              <a:rPr lang="en-US" altLang="vi-VN" sz="1600" b="1" dirty="0" err="1">
                <a:solidFill>
                  <a:srgbClr val="000000"/>
                </a:solidFill>
                <a:latin typeface="Arial" panose="020B0604020202020204" pitchFamily="34" charset="0"/>
              </a:rPr>
              <a:t>Ông</a:t>
            </a:r>
            <a:r>
              <a:rPr lang="en-US" altLang="vi-VN" sz="1600" b="1" dirty="0">
                <a:solidFill>
                  <a:srgbClr val="000000"/>
                </a:solidFill>
                <a:latin typeface="Arial" panose="020B0604020202020204" pitchFamily="34" charset="0"/>
              </a:rPr>
              <a:t> </a:t>
            </a:r>
            <a:r>
              <a:rPr lang="en-US" altLang="vi-VN" sz="1600" b="1" dirty="0" err="1">
                <a:solidFill>
                  <a:srgbClr val="000000"/>
                </a:solidFill>
                <a:latin typeface="Arial" panose="020B0604020202020204" pitchFamily="34" charset="0"/>
              </a:rPr>
              <a:t>giáo</a:t>
            </a:r>
            <a:r>
              <a:rPr lang="en-US" altLang="vi-VN" sz="1600" b="1" dirty="0">
                <a:solidFill>
                  <a:srgbClr val="000000"/>
                </a:solidFill>
                <a:latin typeface="Arial" panose="020B0604020202020204" pitchFamily="34" charset="0"/>
              </a:rPr>
              <a:t> </a:t>
            </a:r>
            <a:r>
              <a:rPr lang="en-US" altLang="vi-VN" sz="1600" b="1" dirty="0" err="1">
                <a:solidFill>
                  <a:srgbClr val="000000"/>
                </a:solidFill>
                <a:latin typeface="Arial" panose="020B0604020202020204" pitchFamily="34" charset="0"/>
              </a:rPr>
              <a:t>rất</a:t>
            </a:r>
            <a:r>
              <a:rPr lang="en-US" altLang="vi-VN" sz="1600" b="1" dirty="0">
                <a:solidFill>
                  <a:srgbClr val="000000"/>
                </a:solidFill>
                <a:latin typeface="Arial" panose="020B0604020202020204" pitchFamily="34" charset="0"/>
              </a:rPr>
              <a:t> </a:t>
            </a:r>
            <a:r>
              <a:rPr lang="en-US" altLang="vi-VN" sz="1600" b="1" dirty="0" err="1">
                <a:solidFill>
                  <a:srgbClr val="000000"/>
                </a:solidFill>
                <a:latin typeface="Arial" panose="020B0604020202020204" pitchFamily="34" charset="0"/>
              </a:rPr>
              <a:t>buồn</a:t>
            </a:r>
            <a:r>
              <a:rPr lang="en-US" altLang="vi-VN" sz="1600" b="1" dirty="0">
                <a:solidFill>
                  <a:srgbClr val="000000"/>
                </a:solidFill>
                <a:latin typeface="Arial" panose="020B0604020202020204" pitchFamily="34" charset="0"/>
              </a:rPr>
              <a:t> </a:t>
            </a:r>
            <a:r>
              <a:rPr lang="en-US" altLang="vi-VN" sz="1600" b="1" dirty="0" err="1">
                <a:solidFill>
                  <a:srgbClr val="000000"/>
                </a:solidFill>
                <a:latin typeface="Arial" panose="020B0604020202020204" pitchFamily="34" charset="0"/>
              </a:rPr>
              <a:t>khi</a:t>
            </a:r>
            <a:r>
              <a:rPr lang="en-US" altLang="vi-VN" sz="1600" b="1" dirty="0">
                <a:solidFill>
                  <a:srgbClr val="000000"/>
                </a:solidFill>
                <a:latin typeface="Arial" panose="020B0604020202020204" pitchFamily="34" charset="0"/>
              </a:rPr>
              <a:t> </a:t>
            </a:r>
            <a:r>
              <a:rPr lang="en-US" altLang="vi-VN" sz="1600" b="1" dirty="0" err="1">
                <a:solidFill>
                  <a:srgbClr val="000000"/>
                </a:solidFill>
                <a:latin typeface="Arial" panose="020B0604020202020204" pitchFamily="34" charset="0"/>
              </a:rPr>
              <a:t>nghe</a:t>
            </a:r>
            <a:r>
              <a:rPr lang="en-US" altLang="vi-VN" sz="1600" b="1" dirty="0">
                <a:solidFill>
                  <a:srgbClr val="000000"/>
                </a:solidFill>
                <a:latin typeface="Arial" panose="020B0604020202020204" pitchFamily="34" charset="0"/>
              </a:rPr>
              <a:t> </a:t>
            </a:r>
            <a:r>
              <a:rPr lang="en-US" altLang="vi-VN" sz="1600" b="1" dirty="0" err="1">
                <a:solidFill>
                  <a:srgbClr val="000000"/>
                </a:solidFill>
                <a:latin typeface="Arial" panose="020B0604020202020204" pitchFamily="34" charset="0"/>
              </a:rPr>
              <a:t>Binh</a:t>
            </a:r>
            <a:r>
              <a:rPr lang="en-US" altLang="vi-VN" sz="1600" b="1" dirty="0">
                <a:solidFill>
                  <a:srgbClr val="000000"/>
                </a:solidFill>
                <a:latin typeface="Arial" panose="020B0604020202020204" pitchFamily="34" charset="0"/>
              </a:rPr>
              <a:t> </a:t>
            </a:r>
            <a:r>
              <a:rPr lang="en-US" altLang="vi-VN" sz="1600" b="1" dirty="0" err="1">
                <a:solidFill>
                  <a:srgbClr val="000000"/>
                </a:solidFill>
                <a:latin typeface="Arial" panose="020B0604020202020204" pitchFamily="34" charset="0"/>
              </a:rPr>
              <a:t>Tư</a:t>
            </a:r>
            <a:r>
              <a:rPr lang="en-US" altLang="vi-VN" sz="1600" b="1" dirty="0">
                <a:solidFill>
                  <a:srgbClr val="000000"/>
                </a:solidFill>
                <a:latin typeface="Arial" panose="020B0604020202020204" pitchFamily="34" charset="0"/>
              </a:rPr>
              <a:t> </a:t>
            </a:r>
            <a:r>
              <a:rPr lang="en-US" altLang="vi-VN" sz="1600" b="1" dirty="0" err="1">
                <a:solidFill>
                  <a:srgbClr val="000000"/>
                </a:solidFill>
                <a:latin typeface="Arial" panose="020B0604020202020204" pitchFamily="34" charset="0"/>
              </a:rPr>
              <a:t>kể</a:t>
            </a:r>
            <a:r>
              <a:rPr lang="en-US" altLang="vi-VN" sz="1600" b="1" dirty="0">
                <a:solidFill>
                  <a:srgbClr val="000000"/>
                </a:solidFill>
                <a:latin typeface="Arial" panose="020B0604020202020204" pitchFamily="34" charset="0"/>
              </a:rPr>
              <a:t> </a:t>
            </a:r>
            <a:r>
              <a:rPr lang="en-US" altLang="vi-VN" sz="1600" b="1" dirty="0" err="1">
                <a:solidFill>
                  <a:srgbClr val="000000"/>
                </a:solidFill>
                <a:latin typeface="Arial" panose="020B0604020202020204" pitchFamily="34" charset="0"/>
              </a:rPr>
              <a:t>chuyện</a:t>
            </a:r>
            <a:r>
              <a:rPr lang="en-US" altLang="vi-VN" sz="1600" b="1" dirty="0">
                <a:solidFill>
                  <a:srgbClr val="000000"/>
                </a:solidFill>
                <a:latin typeface="Arial" panose="020B0604020202020204" pitchFamily="34" charset="0"/>
              </a:rPr>
              <a:t> </a:t>
            </a:r>
            <a:r>
              <a:rPr lang="en-US" altLang="vi-VN" sz="1600" b="1" dirty="0" err="1">
                <a:solidFill>
                  <a:srgbClr val="000000"/>
                </a:solidFill>
                <a:latin typeface="Arial" panose="020B0604020202020204" pitchFamily="34" charset="0"/>
              </a:rPr>
              <a:t>ấy</a:t>
            </a:r>
            <a:r>
              <a:rPr lang="en-US" altLang="vi-VN" sz="1600" b="1" dirty="0">
                <a:solidFill>
                  <a:srgbClr val="000000"/>
                </a:solidFill>
                <a:latin typeface="Arial" panose="020B0604020202020204" pitchFamily="34" charset="0"/>
              </a:rPr>
              <a:t>.</a:t>
            </a:r>
          </a:p>
        </p:txBody>
      </p:sp>
      <p:sp>
        <p:nvSpPr>
          <p:cNvPr id="14" name="Text Box 19"/>
          <p:cNvSpPr txBox="1">
            <a:spLocks noChangeArrowheads="1"/>
          </p:cNvSpPr>
          <p:nvPr/>
        </p:nvSpPr>
        <p:spPr bwMode="auto">
          <a:xfrm>
            <a:off x="4054439" y="4805292"/>
            <a:ext cx="7767637" cy="338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defTabSz="457200">
              <a:defRPr>
                <a:solidFill>
                  <a:schemeClr val="tx1"/>
                </a:solidFill>
                <a:latin typeface="Calibri" panose="020F0502020204030204" pitchFamily="34" charset="0"/>
                <a:cs typeface="Arial" panose="020B0604020202020204" pitchFamily="34" charset="0"/>
              </a:defRPr>
            </a:lvl1pPr>
            <a:lvl2pPr marL="800100" indent="-342900" defTabSz="457200">
              <a:defRPr>
                <a:solidFill>
                  <a:schemeClr val="tx1"/>
                </a:solidFill>
                <a:latin typeface="Calibri" panose="020F0502020204030204" pitchFamily="34" charset="0"/>
                <a:cs typeface="Arial" panose="020B0604020202020204" pitchFamily="34" charset="0"/>
              </a:defRPr>
            </a:lvl2pPr>
            <a:lvl3pPr marL="1257300" indent="-342900" defTabSz="457200">
              <a:defRPr>
                <a:solidFill>
                  <a:schemeClr val="tx1"/>
                </a:solidFill>
                <a:latin typeface="Calibri" panose="020F0502020204030204" pitchFamily="34" charset="0"/>
                <a:cs typeface="Arial" panose="020B0604020202020204" pitchFamily="34" charset="0"/>
              </a:defRPr>
            </a:lvl3pPr>
            <a:lvl4pPr marL="1714500" indent="-342900" defTabSz="457200">
              <a:defRPr>
                <a:solidFill>
                  <a:schemeClr val="tx1"/>
                </a:solidFill>
                <a:latin typeface="Calibri" panose="020F0502020204030204" pitchFamily="34" charset="0"/>
                <a:cs typeface="Arial" panose="020B0604020202020204" pitchFamily="34" charset="0"/>
              </a:defRPr>
            </a:lvl4pPr>
            <a:lvl5pPr marL="2171700" indent="-342900" defTabSz="457200">
              <a:defRPr>
                <a:solidFill>
                  <a:schemeClr val="tx1"/>
                </a:solidFill>
                <a:latin typeface="Calibri" panose="020F0502020204030204" pitchFamily="34" charset="0"/>
                <a:cs typeface="Arial" panose="020B0604020202020204" pitchFamily="34" charset="0"/>
              </a:defRPr>
            </a:lvl5pPr>
            <a:lvl6pPr marL="2628900" indent="-342900" defTabSz="4572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3086100" indent="-342900" defTabSz="4572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543300" indent="-342900" defTabSz="4572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4000500" indent="-342900" defTabSz="4572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spcBef>
                <a:spcPct val="50000"/>
              </a:spcBef>
            </a:pPr>
            <a:r>
              <a:rPr lang="en-US" altLang="vi-VN" sz="1600" b="1" dirty="0">
                <a:solidFill>
                  <a:srgbClr val="000000"/>
                </a:solidFill>
                <a:latin typeface="Arial" panose="020B0604020202020204" pitchFamily="34" charset="0"/>
              </a:rPr>
              <a:t>9. </a:t>
            </a:r>
            <a:r>
              <a:rPr lang="en-US" altLang="vi-VN" sz="1600" b="1" dirty="0" err="1">
                <a:solidFill>
                  <a:srgbClr val="000000"/>
                </a:solidFill>
                <a:latin typeface="Arial" panose="020B0604020202020204" pitchFamily="34" charset="0"/>
              </a:rPr>
              <a:t>Lão</a:t>
            </a:r>
            <a:r>
              <a:rPr lang="en-US" altLang="vi-VN" sz="1600" b="1" dirty="0">
                <a:solidFill>
                  <a:srgbClr val="000000"/>
                </a:solidFill>
                <a:latin typeface="Arial" panose="020B0604020202020204" pitchFamily="34" charset="0"/>
              </a:rPr>
              <a:t> </a:t>
            </a:r>
            <a:r>
              <a:rPr lang="en-US" altLang="vi-VN" sz="1600" b="1" dirty="0" err="1">
                <a:solidFill>
                  <a:srgbClr val="000000"/>
                </a:solidFill>
                <a:latin typeface="Arial" panose="020B0604020202020204" pitchFamily="34" charset="0"/>
              </a:rPr>
              <a:t>bỗng</a:t>
            </a:r>
            <a:r>
              <a:rPr lang="en-US" altLang="vi-VN" sz="1600" b="1" dirty="0">
                <a:solidFill>
                  <a:srgbClr val="000000"/>
                </a:solidFill>
                <a:latin typeface="Arial" panose="020B0604020202020204" pitchFamily="34" charset="0"/>
              </a:rPr>
              <a:t> </a:t>
            </a:r>
            <a:r>
              <a:rPr lang="en-US" altLang="vi-VN" sz="1600" b="1" dirty="0" err="1">
                <a:solidFill>
                  <a:srgbClr val="000000"/>
                </a:solidFill>
                <a:latin typeface="Arial" panose="020B0604020202020204" pitchFamily="34" charset="0"/>
              </a:rPr>
              <a:t>nhiên</a:t>
            </a:r>
            <a:r>
              <a:rPr lang="en-US" altLang="vi-VN" sz="1600" b="1" dirty="0">
                <a:solidFill>
                  <a:srgbClr val="000000"/>
                </a:solidFill>
                <a:latin typeface="Arial" panose="020B0604020202020204" pitchFamily="34" charset="0"/>
              </a:rPr>
              <a:t> </a:t>
            </a:r>
            <a:r>
              <a:rPr lang="en-US" altLang="vi-VN" sz="1600" b="1" dirty="0" err="1">
                <a:solidFill>
                  <a:srgbClr val="000000"/>
                </a:solidFill>
                <a:latin typeface="Arial" panose="020B0604020202020204" pitchFamily="34" charset="0"/>
              </a:rPr>
              <a:t>chết</a:t>
            </a:r>
            <a:r>
              <a:rPr lang="en-US" altLang="vi-VN" sz="1600" b="1" dirty="0">
                <a:solidFill>
                  <a:srgbClr val="000000"/>
                </a:solidFill>
                <a:latin typeface="Arial" panose="020B0604020202020204" pitchFamily="34" charset="0"/>
              </a:rPr>
              <a:t>  - </a:t>
            </a:r>
            <a:r>
              <a:rPr lang="en-US" altLang="vi-VN" sz="1600" b="1" dirty="0" err="1">
                <a:solidFill>
                  <a:srgbClr val="000000"/>
                </a:solidFill>
                <a:latin typeface="Arial" panose="020B0604020202020204" pitchFamily="34" charset="0"/>
              </a:rPr>
              <a:t>cái</a:t>
            </a:r>
            <a:r>
              <a:rPr lang="en-US" altLang="vi-VN" sz="1600" b="1" dirty="0">
                <a:solidFill>
                  <a:srgbClr val="000000"/>
                </a:solidFill>
                <a:latin typeface="Arial" panose="020B0604020202020204" pitchFamily="34" charset="0"/>
              </a:rPr>
              <a:t> </a:t>
            </a:r>
            <a:r>
              <a:rPr lang="en-US" altLang="vi-VN" sz="1600" b="1" dirty="0" err="1">
                <a:solidFill>
                  <a:srgbClr val="000000"/>
                </a:solidFill>
                <a:latin typeface="Arial" panose="020B0604020202020204" pitchFamily="34" charset="0"/>
              </a:rPr>
              <a:t>chết</a:t>
            </a:r>
            <a:r>
              <a:rPr lang="en-US" altLang="vi-VN" sz="1600" b="1" dirty="0">
                <a:solidFill>
                  <a:srgbClr val="000000"/>
                </a:solidFill>
                <a:latin typeface="Arial" panose="020B0604020202020204" pitchFamily="34" charset="0"/>
              </a:rPr>
              <a:t> </a:t>
            </a:r>
            <a:r>
              <a:rPr lang="en-US" altLang="vi-VN" sz="1600" b="1" dirty="0" err="1">
                <a:solidFill>
                  <a:srgbClr val="000000"/>
                </a:solidFill>
                <a:latin typeface="Arial" panose="020B0604020202020204" pitchFamily="34" charset="0"/>
              </a:rPr>
              <a:t>thật</a:t>
            </a:r>
            <a:r>
              <a:rPr lang="en-US" altLang="vi-VN" sz="1600" b="1" dirty="0">
                <a:solidFill>
                  <a:srgbClr val="000000"/>
                </a:solidFill>
                <a:latin typeface="Arial" panose="020B0604020202020204" pitchFamily="34" charset="0"/>
              </a:rPr>
              <a:t> </a:t>
            </a:r>
            <a:r>
              <a:rPr lang="en-US" altLang="vi-VN" sz="1600" b="1" dirty="0" err="1">
                <a:solidFill>
                  <a:srgbClr val="000000"/>
                </a:solidFill>
                <a:latin typeface="Arial" panose="020B0604020202020204" pitchFamily="34" charset="0"/>
              </a:rPr>
              <a:t>dữ</a:t>
            </a:r>
            <a:r>
              <a:rPr lang="en-US" altLang="vi-VN" sz="1600" b="1" dirty="0">
                <a:solidFill>
                  <a:srgbClr val="000000"/>
                </a:solidFill>
                <a:latin typeface="Arial" panose="020B0604020202020204" pitchFamily="34" charset="0"/>
              </a:rPr>
              <a:t> </a:t>
            </a:r>
            <a:r>
              <a:rPr lang="en-US" altLang="vi-VN" sz="1600" b="1" dirty="0" err="1">
                <a:solidFill>
                  <a:srgbClr val="000000"/>
                </a:solidFill>
                <a:latin typeface="Arial" panose="020B0604020202020204" pitchFamily="34" charset="0"/>
              </a:rPr>
              <a:t>dội</a:t>
            </a:r>
            <a:r>
              <a:rPr lang="en-US" altLang="vi-VN" sz="1600" b="1" dirty="0">
                <a:solidFill>
                  <a:srgbClr val="000000"/>
                </a:solidFill>
                <a:latin typeface="Arial" panose="020B0604020202020204" pitchFamily="34" charset="0"/>
              </a:rPr>
              <a:t>.</a:t>
            </a:r>
            <a:endParaRPr lang="en-US" altLang="vi-VN" sz="1600" dirty="0">
              <a:solidFill>
                <a:srgbClr val="000000"/>
              </a:solidFill>
              <a:latin typeface="Arial" panose="020B0604020202020204" pitchFamily="34" charset="0"/>
            </a:endParaRPr>
          </a:p>
        </p:txBody>
      </p:sp>
      <p:sp>
        <p:nvSpPr>
          <p:cNvPr id="15" name="Text Box 18"/>
          <p:cNvSpPr txBox="1">
            <a:spLocks noChangeArrowheads="1"/>
          </p:cNvSpPr>
          <p:nvPr/>
        </p:nvSpPr>
        <p:spPr bwMode="auto">
          <a:xfrm>
            <a:off x="4054439" y="5215261"/>
            <a:ext cx="7121525" cy="338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fontAlgn="base">
              <a:spcBef>
                <a:spcPct val="0"/>
              </a:spcBef>
              <a:spcAft>
                <a:spcPct val="0"/>
              </a:spcAft>
              <a:defRPr>
                <a:solidFill>
                  <a:schemeClr val="tx1"/>
                </a:solidFill>
                <a:latin typeface="Century Gothic" panose="020B0502020202020204" pitchFamily="34" charset="0"/>
              </a:defRPr>
            </a:lvl6pPr>
            <a:lvl7pPr marL="2971800" indent="-228600" defTabSz="457200" fontAlgn="base">
              <a:spcBef>
                <a:spcPct val="0"/>
              </a:spcBef>
              <a:spcAft>
                <a:spcPct val="0"/>
              </a:spcAft>
              <a:defRPr>
                <a:solidFill>
                  <a:schemeClr val="tx1"/>
                </a:solidFill>
                <a:latin typeface="Century Gothic" panose="020B0502020202020204" pitchFamily="34" charset="0"/>
              </a:defRPr>
            </a:lvl7pPr>
            <a:lvl8pPr marL="3429000" indent="-228600" defTabSz="457200" fontAlgn="base">
              <a:spcBef>
                <a:spcPct val="0"/>
              </a:spcBef>
              <a:spcAft>
                <a:spcPct val="0"/>
              </a:spcAft>
              <a:defRPr>
                <a:solidFill>
                  <a:schemeClr val="tx1"/>
                </a:solidFill>
                <a:latin typeface="Century Gothic" panose="020B0502020202020204" pitchFamily="34" charset="0"/>
              </a:defRPr>
            </a:lvl8pPr>
            <a:lvl9pPr marL="3886200" indent="-228600" defTabSz="457200" fontAlgn="base">
              <a:spcBef>
                <a:spcPct val="0"/>
              </a:spcBef>
              <a:spcAft>
                <a:spcPct val="0"/>
              </a:spcAft>
              <a:defRPr>
                <a:solidFill>
                  <a:schemeClr val="tx1"/>
                </a:solidFill>
                <a:latin typeface="Century Gothic" panose="020B0502020202020204" pitchFamily="34" charset="0"/>
              </a:defRPr>
            </a:lvl9pPr>
          </a:lstStyle>
          <a:p>
            <a:pPr defTabSz="457200">
              <a:spcBef>
                <a:spcPct val="50000"/>
              </a:spcBef>
              <a:defRPr/>
            </a:pPr>
            <a:r>
              <a:rPr lang="en-US" altLang="vi-VN" sz="1600" b="1" dirty="0">
                <a:solidFill>
                  <a:prstClr val="black"/>
                </a:solidFill>
              </a:rPr>
              <a:t>10. </a:t>
            </a:r>
            <a:r>
              <a:rPr lang="en-US" altLang="vi-VN" sz="1600" b="1" dirty="0" err="1">
                <a:solidFill>
                  <a:prstClr val="black"/>
                </a:solidFill>
              </a:rPr>
              <a:t>Cả</a:t>
            </a:r>
            <a:r>
              <a:rPr lang="en-US" altLang="vi-VN" sz="1600" b="1" dirty="0">
                <a:solidFill>
                  <a:prstClr val="black"/>
                </a:solidFill>
              </a:rPr>
              <a:t> </a:t>
            </a:r>
            <a:r>
              <a:rPr lang="en-US" altLang="vi-VN" sz="1600" b="1" dirty="0" err="1">
                <a:solidFill>
                  <a:prstClr val="black"/>
                </a:solidFill>
              </a:rPr>
              <a:t>làng</a:t>
            </a:r>
            <a:r>
              <a:rPr lang="en-US" altLang="vi-VN" sz="1600" b="1" dirty="0">
                <a:solidFill>
                  <a:prstClr val="black"/>
                </a:solidFill>
              </a:rPr>
              <a:t> </a:t>
            </a:r>
            <a:r>
              <a:rPr lang="en-US" altLang="vi-VN" sz="1600" b="1" dirty="0" err="1">
                <a:solidFill>
                  <a:prstClr val="black"/>
                </a:solidFill>
              </a:rPr>
              <a:t>không</a:t>
            </a:r>
            <a:r>
              <a:rPr lang="en-US" altLang="vi-VN" sz="1600" b="1" dirty="0">
                <a:solidFill>
                  <a:prstClr val="black"/>
                </a:solidFill>
              </a:rPr>
              <a:t> </a:t>
            </a:r>
            <a:r>
              <a:rPr lang="en-US" altLang="vi-VN" sz="1600" b="1" dirty="0" err="1">
                <a:solidFill>
                  <a:prstClr val="black"/>
                </a:solidFill>
              </a:rPr>
              <a:t>hiểu</a:t>
            </a:r>
            <a:r>
              <a:rPr lang="en-US" altLang="vi-VN" sz="1600" b="1" dirty="0">
                <a:solidFill>
                  <a:prstClr val="black"/>
                </a:solidFill>
              </a:rPr>
              <a:t> </a:t>
            </a:r>
            <a:r>
              <a:rPr lang="en-US" altLang="vi-VN" sz="1600" b="1" dirty="0" err="1">
                <a:solidFill>
                  <a:prstClr val="black"/>
                </a:solidFill>
              </a:rPr>
              <a:t>vì</a:t>
            </a:r>
            <a:r>
              <a:rPr lang="en-US" altLang="vi-VN" sz="1600" b="1" dirty="0">
                <a:solidFill>
                  <a:prstClr val="black"/>
                </a:solidFill>
              </a:rPr>
              <a:t> </a:t>
            </a:r>
            <a:r>
              <a:rPr lang="en-US" altLang="vi-VN" sz="1600" b="1" dirty="0" err="1">
                <a:solidFill>
                  <a:prstClr val="black"/>
                </a:solidFill>
              </a:rPr>
              <a:t>sao</a:t>
            </a:r>
            <a:r>
              <a:rPr lang="en-US" altLang="vi-VN" sz="1600" b="1" dirty="0">
                <a:solidFill>
                  <a:prstClr val="black"/>
                </a:solidFill>
              </a:rPr>
              <a:t> </a:t>
            </a:r>
            <a:r>
              <a:rPr lang="en-US" altLang="vi-VN" sz="1600" b="1" dirty="0" err="1">
                <a:solidFill>
                  <a:prstClr val="black"/>
                </a:solidFill>
              </a:rPr>
              <a:t>lão</a:t>
            </a:r>
            <a:r>
              <a:rPr lang="en-US" altLang="vi-VN" sz="1600" b="1" dirty="0">
                <a:solidFill>
                  <a:prstClr val="black"/>
                </a:solidFill>
              </a:rPr>
              <a:t> </a:t>
            </a:r>
            <a:r>
              <a:rPr lang="en-US" altLang="vi-VN" sz="1600" b="1" dirty="0" err="1">
                <a:solidFill>
                  <a:prstClr val="black"/>
                </a:solidFill>
              </a:rPr>
              <a:t>chết</a:t>
            </a:r>
            <a:r>
              <a:rPr lang="en-US" altLang="vi-VN" sz="1600" b="1" dirty="0">
                <a:solidFill>
                  <a:prstClr val="black"/>
                </a:solidFill>
              </a:rPr>
              <a:t>, </a:t>
            </a:r>
            <a:r>
              <a:rPr lang="en-US" altLang="vi-VN" sz="1600" b="1" dirty="0" err="1">
                <a:solidFill>
                  <a:prstClr val="black"/>
                </a:solidFill>
              </a:rPr>
              <a:t>trừ</a:t>
            </a:r>
            <a:r>
              <a:rPr lang="en-US" altLang="vi-VN" sz="1600" b="1" dirty="0">
                <a:solidFill>
                  <a:prstClr val="black"/>
                </a:solidFill>
              </a:rPr>
              <a:t> </a:t>
            </a:r>
            <a:r>
              <a:rPr lang="en-US" altLang="vi-VN" sz="1600" b="1" dirty="0" err="1">
                <a:solidFill>
                  <a:prstClr val="black"/>
                </a:solidFill>
              </a:rPr>
              <a:t>Binh</a:t>
            </a:r>
            <a:r>
              <a:rPr lang="en-US" altLang="vi-VN" sz="1600" b="1" dirty="0">
                <a:solidFill>
                  <a:prstClr val="black"/>
                </a:solidFill>
              </a:rPr>
              <a:t> </a:t>
            </a:r>
            <a:r>
              <a:rPr lang="en-US" altLang="vi-VN" sz="1600" b="1" dirty="0" err="1">
                <a:solidFill>
                  <a:prstClr val="black"/>
                </a:solidFill>
              </a:rPr>
              <a:t>Tư</a:t>
            </a:r>
            <a:r>
              <a:rPr lang="en-US" altLang="vi-VN" sz="1600" b="1" dirty="0">
                <a:solidFill>
                  <a:prstClr val="black"/>
                </a:solidFill>
              </a:rPr>
              <a:t> </a:t>
            </a:r>
            <a:r>
              <a:rPr lang="en-US" altLang="vi-VN" sz="1600" b="1" dirty="0" err="1">
                <a:solidFill>
                  <a:prstClr val="black"/>
                </a:solidFill>
              </a:rPr>
              <a:t>và</a:t>
            </a:r>
            <a:r>
              <a:rPr lang="en-US" altLang="vi-VN" sz="1600" b="1" dirty="0">
                <a:solidFill>
                  <a:prstClr val="black"/>
                </a:solidFill>
              </a:rPr>
              <a:t> </a:t>
            </a:r>
            <a:r>
              <a:rPr lang="en-US" altLang="vi-VN" sz="1600" b="1" dirty="0" err="1">
                <a:solidFill>
                  <a:prstClr val="black"/>
                </a:solidFill>
              </a:rPr>
              <a:t>ông</a:t>
            </a:r>
            <a:r>
              <a:rPr lang="en-US" altLang="vi-VN" sz="1600" b="1" dirty="0">
                <a:solidFill>
                  <a:prstClr val="black"/>
                </a:solidFill>
              </a:rPr>
              <a:t> </a:t>
            </a:r>
            <a:r>
              <a:rPr lang="en-US" altLang="vi-VN" sz="1600" b="1" dirty="0" err="1">
                <a:solidFill>
                  <a:prstClr val="black"/>
                </a:solidFill>
              </a:rPr>
              <a:t>giáo</a:t>
            </a:r>
            <a:r>
              <a:rPr lang="en-US" altLang="vi-VN" sz="1600" b="1" dirty="0">
                <a:solidFill>
                  <a:prstClr val="black"/>
                </a:solidFill>
              </a:rPr>
              <a:t>.</a:t>
            </a:r>
            <a:endParaRPr lang="en-US" altLang="vi-VN" sz="1600" dirty="0">
              <a:solidFill>
                <a:prstClr val="black"/>
              </a:solidFill>
            </a:endParaRPr>
          </a:p>
        </p:txBody>
      </p:sp>
    </p:spTree>
    <p:extLst>
      <p:ext uri="{BB962C8B-B14F-4D97-AF65-F5344CB8AC3E}">
        <p14:creationId xmlns:p14="http://schemas.microsoft.com/office/powerpoint/2010/main" val="817765480"/>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 calcmode="lin" valueType="num">
                                      <p:cBhvr additive="base">
                                        <p:cTn id="12" dur="500" fill="hold"/>
                                        <p:tgtEl>
                                          <p:spTgt spid="5"/>
                                        </p:tgtEl>
                                        <p:attrNameLst>
                                          <p:attrName>ppt_x</p:attrName>
                                        </p:attrNameLst>
                                      </p:cBhvr>
                                      <p:tavLst>
                                        <p:tav tm="0">
                                          <p:val>
                                            <p:strVal val="#ppt_x"/>
                                          </p:val>
                                        </p:tav>
                                        <p:tav tm="100000">
                                          <p:val>
                                            <p:strVal val="#ppt_x"/>
                                          </p:val>
                                        </p:tav>
                                      </p:tavLst>
                                    </p:anim>
                                    <p:anim calcmode="lin" valueType="num">
                                      <p:cBhvr additive="base">
                                        <p:cTn id="13"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grpId="0" nodeType="clickEffect">
                                  <p:stCondLst>
                                    <p:cond delay="0"/>
                                  </p:stCondLst>
                                  <p:childTnLst>
                                    <p:set>
                                      <p:cBhvr>
                                        <p:cTn id="17" dur="1" fill="hold">
                                          <p:stCondLst>
                                            <p:cond delay="0"/>
                                          </p:stCondLst>
                                        </p:cTn>
                                        <p:tgtEl>
                                          <p:spTgt spid="6"/>
                                        </p:tgtEl>
                                        <p:attrNameLst>
                                          <p:attrName>style.visibility</p:attrName>
                                        </p:attrNameLst>
                                      </p:cBhvr>
                                      <p:to>
                                        <p:strVal val="visible"/>
                                      </p:to>
                                    </p:set>
                                    <p:anim calcmode="lin" valueType="num">
                                      <p:cBhvr additive="base">
                                        <p:cTn id="18" dur="500" fill="hold"/>
                                        <p:tgtEl>
                                          <p:spTgt spid="6"/>
                                        </p:tgtEl>
                                        <p:attrNameLst>
                                          <p:attrName>ppt_x</p:attrName>
                                        </p:attrNameLst>
                                      </p:cBhvr>
                                      <p:tavLst>
                                        <p:tav tm="0">
                                          <p:val>
                                            <p:strVal val="#ppt_x"/>
                                          </p:val>
                                        </p:tav>
                                        <p:tav tm="100000">
                                          <p:val>
                                            <p:strVal val="#ppt_x"/>
                                          </p:val>
                                        </p:tav>
                                      </p:tavLst>
                                    </p:anim>
                                    <p:anim calcmode="lin" valueType="num">
                                      <p:cBhvr additive="base">
                                        <p:cTn id="19"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 presetClass="entr" presetSubtype="4" fill="hold" grpId="0" nodeType="clickEffect">
                                  <p:stCondLst>
                                    <p:cond delay="0"/>
                                  </p:stCondLst>
                                  <p:childTnLst>
                                    <p:set>
                                      <p:cBhvr>
                                        <p:cTn id="23" dur="1" fill="hold">
                                          <p:stCondLst>
                                            <p:cond delay="0"/>
                                          </p:stCondLst>
                                        </p:cTn>
                                        <p:tgtEl>
                                          <p:spTgt spid="7"/>
                                        </p:tgtEl>
                                        <p:attrNameLst>
                                          <p:attrName>style.visibility</p:attrName>
                                        </p:attrNameLst>
                                      </p:cBhvr>
                                      <p:to>
                                        <p:strVal val="visible"/>
                                      </p:to>
                                    </p:set>
                                    <p:anim calcmode="lin" valueType="num">
                                      <p:cBhvr additive="base">
                                        <p:cTn id="24" dur="500" fill="hold"/>
                                        <p:tgtEl>
                                          <p:spTgt spid="7"/>
                                        </p:tgtEl>
                                        <p:attrNameLst>
                                          <p:attrName>ppt_x</p:attrName>
                                        </p:attrNameLst>
                                      </p:cBhvr>
                                      <p:tavLst>
                                        <p:tav tm="0">
                                          <p:val>
                                            <p:strVal val="#ppt_x"/>
                                          </p:val>
                                        </p:tav>
                                        <p:tav tm="100000">
                                          <p:val>
                                            <p:strVal val="#ppt_x"/>
                                          </p:val>
                                        </p:tav>
                                      </p:tavLst>
                                    </p:anim>
                                    <p:anim calcmode="lin" valueType="num">
                                      <p:cBhvr additive="base">
                                        <p:cTn id="25"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2" presetClass="entr" presetSubtype="4" fill="hold" grpId="0" nodeType="clickEffect">
                                  <p:stCondLst>
                                    <p:cond delay="0"/>
                                  </p:stCondLst>
                                  <p:childTnLst>
                                    <p:set>
                                      <p:cBhvr>
                                        <p:cTn id="29" dur="1" fill="hold">
                                          <p:stCondLst>
                                            <p:cond delay="0"/>
                                          </p:stCondLst>
                                        </p:cTn>
                                        <p:tgtEl>
                                          <p:spTgt spid="8"/>
                                        </p:tgtEl>
                                        <p:attrNameLst>
                                          <p:attrName>style.visibility</p:attrName>
                                        </p:attrNameLst>
                                      </p:cBhvr>
                                      <p:to>
                                        <p:strVal val="visible"/>
                                      </p:to>
                                    </p:set>
                                    <p:anim calcmode="lin" valueType="num">
                                      <p:cBhvr additive="base">
                                        <p:cTn id="30" dur="500" fill="hold"/>
                                        <p:tgtEl>
                                          <p:spTgt spid="8"/>
                                        </p:tgtEl>
                                        <p:attrNameLst>
                                          <p:attrName>ppt_x</p:attrName>
                                        </p:attrNameLst>
                                      </p:cBhvr>
                                      <p:tavLst>
                                        <p:tav tm="0">
                                          <p:val>
                                            <p:strVal val="#ppt_x"/>
                                          </p:val>
                                        </p:tav>
                                        <p:tav tm="100000">
                                          <p:val>
                                            <p:strVal val="#ppt_x"/>
                                          </p:val>
                                        </p:tav>
                                      </p:tavLst>
                                    </p:anim>
                                    <p:anim calcmode="lin" valueType="num">
                                      <p:cBhvr additive="base">
                                        <p:cTn id="31"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2" presetClass="entr" presetSubtype="4" fill="hold" grpId="0" nodeType="clickEffect">
                                  <p:stCondLst>
                                    <p:cond delay="0"/>
                                  </p:stCondLst>
                                  <p:childTnLst>
                                    <p:set>
                                      <p:cBhvr>
                                        <p:cTn id="35" dur="1" fill="hold">
                                          <p:stCondLst>
                                            <p:cond delay="0"/>
                                          </p:stCondLst>
                                        </p:cTn>
                                        <p:tgtEl>
                                          <p:spTgt spid="9"/>
                                        </p:tgtEl>
                                        <p:attrNameLst>
                                          <p:attrName>style.visibility</p:attrName>
                                        </p:attrNameLst>
                                      </p:cBhvr>
                                      <p:to>
                                        <p:strVal val="visible"/>
                                      </p:to>
                                    </p:set>
                                    <p:anim calcmode="lin" valueType="num">
                                      <p:cBhvr additive="base">
                                        <p:cTn id="36" dur="500" fill="hold"/>
                                        <p:tgtEl>
                                          <p:spTgt spid="9"/>
                                        </p:tgtEl>
                                        <p:attrNameLst>
                                          <p:attrName>ppt_x</p:attrName>
                                        </p:attrNameLst>
                                      </p:cBhvr>
                                      <p:tavLst>
                                        <p:tav tm="0">
                                          <p:val>
                                            <p:strVal val="#ppt_x"/>
                                          </p:val>
                                        </p:tav>
                                        <p:tav tm="100000">
                                          <p:val>
                                            <p:strVal val="#ppt_x"/>
                                          </p:val>
                                        </p:tav>
                                      </p:tavLst>
                                    </p:anim>
                                    <p:anim calcmode="lin" valueType="num">
                                      <p:cBhvr additive="base">
                                        <p:cTn id="37"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2" presetClass="entr" presetSubtype="4" fill="hold" grpId="0" nodeType="clickEffect">
                                  <p:stCondLst>
                                    <p:cond delay="0"/>
                                  </p:stCondLst>
                                  <p:childTnLst>
                                    <p:set>
                                      <p:cBhvr>
                                        <p:cTn id="41" dur="1" fill="hold">
                                          <p:stCondLst>
                                            <p:cond delay="0"/>
                                          </p:stCondLst>
                                        </p:cTn>
                                        <p:tgtEl>
                                          <p:spTgt spid="10"/>
                                        </p:tgtEl>
                                        <p:attrNameLst>
                                          <p:attrName>style.visibility</p:attrName>
                                        </p:attrNameLst>
                                      </p:cBhvr>
                                      <p:to>
                                        <p:strVal val="visible"/>
                                      </p:to>
                                    </p:set>
                                    <p:anim calcmode="lin" valueType="num">
                                      <p:cBhvr additive="base">
                                        <p:cTn id="42" dur="500" fill="hold"/>
                                        <p:tgtEl>
                                          <p:spTgt spid="10"/>
                                        </p:tgtEl>
                                        <p:attrNameLst>
                                          <p:attrName>ppt_x</p:attrName>
                                        </p:attrNameLst>
                                      </p:cBhvr>
                                      <p:tavLst>
                                        <p:tav tm="0">
                                          <p:val>
                                            <p:strVal val="#ppt_x"/>
                                          </p:val>
                                        </p:tav>
                                        <p:tav tm="100000">
                                          <p:val>
                                            <p:strVal val="#ppt_x"/>
                                          </p:val>
                                        </p:tav>
                                      </p:tavLst>
                                    </p:anim>
                                    <p:anim calcmode="lin" valueType="num">
                                      <p:cBhvr additive="base">
                                        <p:cTn id="43"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44" fill="hold">
                      <p:stCondLst>
                        <p:cond delay="indefinite"/>
                      </p:stCondLst>
                      <p:childTnLst>
                        <p:par>
                          <p:cTn id="45" fill="hold">
                            <p:stCondLst>
                              <p:cond delay="0"/>
                            </p:stCondLst>
                            <p:childTnLst>
                              <p:par>
                                <p:cTn id="46" presetID="2" presetClass="entr" presetSubtype="4" fill="hold" grpId="0" nodeType="clickEffect">
                                  <p:stCondLst>
                                    <p:cond delay="0"/>
                                  </p:stCondLst>
                                  <p:childTnLst>
                                    <p:set>
                                      <p:cBhvr>
                                        <p:cTn id="47" dur="1" fill="hold">
                                          <p:stCondLst>
                                            <p:cond delay="0"/>
                                          </p:stCondLst>
                                        </p:cTn>
                                        <p:tgtEl>
                                          <p:spTgt spid="11"/>
                                        </p:tgtEl>
                                        <p:attrNameLst>
                                          <p:attrName>style.visibility</p:attrName>
                                        </p:attrNameLst>
                                      </p:cBhvr>
                                      <p:to>
                                        <p:strVal val="visible"/>
                                      </p:to>
                                    </p:set>
                                    <p:anim calcmode="lin" valueType="num">
                                      <p:cBhvr additive="base">
                                        <p:cTn id="48" dur="500" fill="hold"/>
                                        <p:tgtEl>
                                          <p:spTgt spid="11"/>
                                        </p:tgtEl>
                                        <p:attrNameLst>
                                          <p:attrName>ppt_x</p:attrName>
                                        </p:attrNameLst>
                                      </p:cBhvr>
                                      <p:tavLst>
                                        <p:tav tm="0">
                                          <p:val>
                                            <p:strVal val="#ppt_x"/>
                                          </p:val>
                                        </p:tav>
                                        <p:tav tm="100000">
                                          <p:val>
                                            <p:strVal val="#ppt_x"/>
                                          </p:val>
                                        </p:tav>
                                      </p:tavLst>
                                    </p:anim>
                                    <p:anim calcmode="lin" valueType="num">
                                      <p:cBhvr additive="base">
                                        <p:cTn id="49"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50" fill="hold">
                      <p:stCondLst>
                        <p:cond delay="indefinite"/>
                      </p:stCondLst>
                      <p:childTnLst>
                        <p:par>
                          <p:cTn id="51" fill="hold">
                            <p:stCondLst>
                              <p:cond delay="0"/>
                            </p:stCondLst>
                            <p:childTnLst>
                              <p:par>
                                <p:cTn id="52" presetID="2" presetClass="entr" presetSubtype="4" fill="hold" grpId="0" nodeType="clickEffect">
                                  <p:stCondLst>
                                    <p:cond delay="0"/>
                                  </p:stCondLst>
                                  <p:childTnLst>
                                    <p:set>
                                      <p:cBhvr>
                                        <p:cTn id="53" dur="1" fill="hold">
                                          <p:stCondLst>
                                            <p:cond delay="0"/>
                                          </p:stCondLst>
                                        </p:cTn>
                                        <p:tgtEl>
                                          <p:spTgt spid="13"/>
                                        </p:tgtEl>
                                        <p:attrNameLst>
                                          <p:attrName>style.visibility</p:attrName>
                                        </p:attrNameLst>
                                      </p:cBhvr>
                                      <p:to>
                                        <p:strVal val="visible"/>
                                      </p:to>
                                    </p:set>
                                    <p:anim calcmode="lin" valueType="num">
                                      <p:cBhvr additive="base">
                                        <p:cTn id="54" dur="500" fill="hold"/>
                                        <p:tgtEl>
                                          <p:spTgt spid="13"/>
                                        </p:tgtEl>
                                        <p:attrNameLst>
                                          <p:attrName>ppt_x</p:attrName>
                                        </p:attrNameLst>
                                      </p:cBhvr>
                                      <p:tavLst>
                                        <p:tav tm="0">
                                          <p:val>
                                            <p:strVal val="#ppt_x"/>
                                          </p:val>
                                        </p:tav>
                                        <p:tav tm="100000">
                                          <p:val>
                                            <p:strVal val="#ppt_x"/>
                                          </p:val>
                                        </p:tav>
                                      </p:tavLst>
                                    </p:anim>
                                    <p:anim calcmode="lin" valueType="num">
                                      <p:cBhvr additive="base">
                                        <p:cTn id="55"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56" fill="hold">
                      <p:stCondLst>
                        <p:cond delay="indefinite"/>
                      </p:stCondLst>
                      <p:childTnLst>
                        <p:par>
                          <p:cTn id="57" fill="hold">
                            <p:stCondLst>
                              <p:cond delay="0"/>
                            </p:stCondLst>
                            <p:childTnLst>
                              <p:par>
                                <p:cTn id="58" presetID="2" presetClass="entr" presetSubtype="4" fill="hold" grpId="0" nodeType="clickEffect">
                                  <p:stCondLst>
                                    <p:cond delay="0"/>
                                  </p:stCondLst>
                                  <p:childTnLst>
                                    <p:set>
                                      <p:cBhvr>
                                        <p:cTn id="59" dur="1" fill="hold">
                                          <p:stCondLst>
                                            <p:cond delay="0"/>
                                          </p:stCondLst>
                                        </p:cTn>
                                        <p:tgtEl>
                                          <p:spTgt spid="14"/>
                                        </p:tgtEl>
                                        <p:attrNameLst>
                                          <p:attrName>style.visibility</p:attrName>
                                        </p:attrNameLst>
                                      </p:cBhvr>
                                      <p:to>
                                        <p:strVal val="visible"/>
                                      </p:to>
                                    </p:set>
                                    <p:anim calcmode="lin" valueType="num">
                                      <p:cBhvr additive="base">
                                        <p:cTn id="60" dur="500" fill="hold"/>
                                        <p:tgtEl>
                                          <p:spTgt spid="14"/>
                                        </p:tgtEl>
                                        <p:attrNameLst>
                                          <p:attrName>ppt_x</p:attrName>
                                        </p:attrNameLst>
                                      </p:cBhvr>
                                      <p:tavLst>
                                        <p:tav tm="0">
                                          <p:val>
                                            <p:strVal val="#ppt_x"/>
                                          </p:val>
                                        </p:tav>
                                        <p:tav tm="100000">
                                          <p:val>
                                            <p:strVal val="#ppt_x"/>
                                          </p:val>
                                        </p:tav>
                                      </p:tavLst>
                                    </p:anim>
                                    <p:anim calcmode="lin" valueType="num">
                                      <p:cBhvr additive="base">
                                        <p:cTn id="61"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62" fill="hold">
                      <p:stCondLst>
                        <p:cond delay="indefinite"/>
                      </p:stCondLst>
                      <p:childTnLst>
                        <p:par>
                          <p:cTn id="63" fill="hold">
                            <p:stCondLst>
                              <p:cond delay="0"/>
                            </p:stCondLst>
                            <p:childTnLst>
                              <p:par>
                                <p:cTn id="64" presetID="2" presetClass="entr" presetSubtype="4" fill="hold" grpId="0" nodeType="clickEffect">
                                  <p:stCondLst>
                                    <p:cond delay="0"/>
                                  </p:stCondLst>
                                  <p:childTnLst>
                                    <p:set>
                                      <p:cBhvr>
                                        <p:cTn id="65" dur="1" fill="hold">
                                          <p:stCondLst>
                                            <p:cond delay="0"/>
                                          </p:stCondLst>
                                        </p:cTn>
                                        <p:tgtEl>
                                          <p:spTgt spid="15"/>
                                        </p:tgtEl>
                                        <p:attrNameLst>
                                          <p:attrName>style.visibility</p:attrName>
                                        </p:attrNameLst>
                                      </p:cBhvr>
                                      <p:to>
                                        <p:strVal val="visible"/>
                                      </p:to>
                                    </p:set>
                                    <p:anim calcmode="lin" valueType="num">
                                      <p:cBhvr additive="base">
                                        <p:cTn id="66" dur="500" fill="hold"/>
                                        <p:tgtEl>
                                          <p:spTgt spid="15"/>
                                        </p:tgtEl>
                                        <p:attrNameLst>
                                          <p:attrName>ppt_x</p:attrName>
                                        </p:attrNameLst>
                                      </p:cBhvr>
                                      <p:tavLst>
                                        <p:tav tm="0">
                                          <p:val>
                                            <p:strVal val="#ppt_x"/>
                                          </p:val>
                                        </p:tav>
                                        <p:tav tm="100000">
                                          <p:val>
                                            <p:strVal val="#ppt_x"/>
                                          </p:val>
                                        </p:tav>
                                      </p:tavLst>
                                    </p:anim>
                                    <p:anim calcmode="lin" valueType="num">
                                      <p:cBhvr additive="base">
                                        <p:cTn id="67"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5" grpId="0"/>
      <p:bldP spid="6" grpId="0"/>
      <p:bldP spid="7" grpId="0"/>
      <p:bldP spid="8" grpId="0"/>
      <p:bldP spid="9" grpId="0"/>
      <p:bldP spid="10" grpId="0"/>
      <p:bldP spid="11" grpId="0"/>
      <p:bldP spid="13" grpId="0"/>
      <p:bldP spid="14" grpId="0"/>
      <p:bldP spid="15"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8" name="Picture 6" descr="https://i.pinimg.com/564x/89/e6/ea/89e6ea5c01f349b3647c8a011b153152.jpg"/>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601661" y="1404850"/>
            <a:ext cx="8911687" cy="5125227"/>
          </a:xfrm>
          <a:prstGeom prst="rect">
            <a:avLst/>
          </a:prstGeom>
          <a:noFill/>
          <a:extLst>
            <a:ext uri="{909E8E84-426E-40DD-AFC4-6F175D3DCCD1}">
              <a14:hiddenFill xmlns:a14="http://schemas.microsoft.com/office/drawing/2010/main">
                <a:solidFill>
                  <a:srgbClr val="FFFFFF"/>
                </a:solidFill>
              </a14:hiddenFill>
            </a:ext>
          </a:extLst>
        </p:spPr>
      </p:pic>
      <p:sp>
        <p:nvSpPr>
          <p:cNvPr id="5" name="Rectangle 4"/>
          <p:cNvSpPr/>
          <p:nvPr/>
        </p:nvSpPr>
        <p:spPr>
          <a:xfrm>
            <a:off x="3391593" y="2488597"/>
            <a:ext cx="7331825" cy="3416320"/>
          </a:xfrm>
          <a:prstGeom prst="rect">
            <a:avLst/>
          </a:prstGeom>
        </p:spPr>
        <p:txBody>
          <a:bodyPr wrap="square">
            <a:spAutoFit/>
          </a:bodyPr>
          <a:lstStyle/>
          <a:p>
            <a:pPr algn="just">
              <a:spcBef>
                <a:spcPct val="0"/>
              </a:spcBef>
              <a:buClrTx/>
              <a:buNone/>
            </a:pPr>
            <a:r>
              <a:rPr lang="en-US" altLang="vi-VN" b="1" dirty="0">
                <a:solidFill>
                  <a:srgbClr val="000000"/>
                </a:solidFill>
                <a:latin typeface="Arial" panose="020B0604020202020204" pitchFamily="34" charset="0"/>
              </a:rPr>
              <a:t>              “</a:t>
            </a:r>
            <a:r>
              <a:rPr lang="en-US" altLang="vi-VN" b="1" dirty="0" err="1">
                <a:solidFill>
                  <a:srgbClr val="000000"/>
                </a:solidFill>
                <a:latin typeface="Arial" panose="020B0604020202020204" pitchFamily="34" charset="0"/>
              </a:rPr>
              <a:t>Lão</a:t>
            </a:r>
            <a:r>
              <a:rPr lang="en-US" altLang="vi-VN" b="1" dirty="0">
                <a:solidFill>
                  <a:srgbClr val="000000"/>
                </a:solidFill>
                <a:latin typeface="Arial" panose="020B0604020202020204" pitchFamily="34" charset="0"/>
              </a:rPr>
              <a:t> </a:t>
            </a:r>
            <a:r>
              <a:rPr lang="en-US" altLang="vi-VN" b="1" dirty="0" err="1">
                <a:solidFill>
                  <a:srgbClr val="000000"/>
                </a:solidFill>
                <a:latin typeface="Arial" panose="020B0604020202020204" pitchFamily="34" charset="0"/>
              </a:rPr>
              <a:t>Hạc</a:t>
            </a:r>
            <a:r>
              <a:rPr lang="en-US" altLang="vi-VN" b="1" dirty="0">
                <a:solidFill>
                  <a:srgbClr val="000000"/>
                </a:solidFill>
                <a:latin typeface="Arial" panose="020B0604020202020204" pitchFamily="34" charset="0"/>
              </a:rPr>
              <a:t> </a:t>
            </a:r>
            <a:r>
              <a:rPr lang="en-US" altLang="vi-VN" b="1" dirty="0" err="1">
                <a:solidFill>
                  <a:srgbClr val="000000"/>
                </a:solidFill>
                <a:latin typeface="Arial" panose="020B0604020202020204" pitchFamily="34" charset="0"/>
              </a:rPr>
              <a:t>có</a:t>
            </a:r>
            <a:r>
              <a:rPr lang="en-US" altLang="vi-VN" b="1" dirty="0">
                <a:solidFill>
                  <a:srgbClr val="000000"/>
                </a:solidFill>
                <a:latin typeface="Arial" panose="020B0604020202020204" pitchFamily="34" charset="0"/>
              </a:rPr>
              <a:t> </a:t>
            </a:r>
            <a:r>
              <a:rPr lang="en-US" altLang="vi-VN" b="1" dirty="0" err="1">
                <a:solidFill>
                  <a:srgbClr val="000000"/>
                </a:solidFill>
                <a:latin typeface="Arial" panose="020B0604020202020204" pitchFamily="34" charset="0"/>
              </a:rPr>
              <a:t>một</a:t>
            </a:r>
            <a:r>
              <a:rPr lang="en-US" altLang="vi-VN" b="1" dirty="0">
                <a:solidFill>
                  <a:srgbClr val="000000"/>
                </a:solidFill>
                <a:latin typeface="Arial" panose="020B0604020202020204" pitchFamily="34" charset="0"/>
              </a:rPr>
              <a:t> ng</a:t>
            </a:r>
            <a:r>
              <a:rPr lang="vi-VN" altLang="vi-VN" b="1" dirty="0">
                <a:solidFill>
                  <a:srgbClr val="000000"/>
                </a:solidFill>
                <a:latin typeface="Arial" panose="020B0604020202020204" pitchFamily="34" charset="0"/>
              </a:rPr>
              <a:t>ư</a:t>
            </a:r>
            <a:r>
              <a:rPr lang="en-US" altLang="vi-VN" b="1" dirty="0" err="1">
                <a:solidFill>
                  <a:srgbClr val="000000"/>
                </a:solidFill>
                <a:latin typeface="Arial" panose="020B0604020202020204" pitchFamily="34" charset="0"/>
              </a:rPr>
              <a:t>ời</a:t>
            </a:r>
            <a:r>
              <a:rPr lang="en-US" altLang="vi-VN" b="1" dirty="0">
                <a:solidFill>
                  <a:srgbClr val="000000"/>
                </a:solidFill>
                <a:latin typeface="Arial" panose="020B0604020202020204" pitchFamily="34" charset="0"/>
              </a:rPr>
              <a:t> con </a:t>
            </a:r>
            <a:r>
              <a:rPr lang="en-US" altLang="vi-VN" b="1" dirty="0" err="1">
                <a:solidFill>
                  <a:srgbClr val="000000"/>
                </a:solidFill>
                <a:latin typeface="Arial" panose="020B0604020202020204" pitchFamily="34" charset="0"/>
              </a:rPr>
              <a:t>trai</a:t>
            </a:r>
            <a:r>
              <a:rPr lang="en-US" altLang="vi-VN" b="1" dirty="0">
                <a:solidFill>
                  <a:srgbClr val="000000"/>
                </a:solidFill>
                <a:latin typeface="Arial" panose="020B0604020202020204" pitchFamily="34" charset="0"/>
              </a:rPr>
              <a:t>, </a:t>
            </a:r>
            <a:r>
              <a:rPr lang="en-US" altLang="vi-VN" b="1" dirty="0" err="1">
                <a:solidFill>
                  <a:srgbClr val="000000"/>
                </a:solidFill>
                <a:latin typeface="Arial" panose="020B0604020202020204" pitchFamily="34" charset="0"/>
              </a:rPr>
              <a:t>một</a:t>
            </a:r>
            <a:r>
              <a:rPr lang="en-US" altLang="vi-VN" b="1" dirty="0">
                <a:solidFill>
                  <a:srgbClr val="000000"/>
                </a:solidFill>
                <a:latin typeface="Arial" panose="020B0604020202020204" pitchFamily="34" charset="0"/>
              </a:rPr>
              <a:t> </a:t>
            </a:r>
            <a:r>
              <a:rPr lang="en-US" altLang="vi-VN" b="1" dirty="0" err="1">
                <a:solidFill>
                  <a:srgbClr val="000000"/>
                </a:solidFill>
                <a:latin typeface="Arial" panose="020B0604020202020204" pitchFamily="34" charset="0"/>
              </a:rPr>
              <a:t>mảnh</a:t>
            </a:r>
            <a:r>
              <a:rPr lang="en-US" altLang="vi-VN" b="1" dirty="0">
                <a:solidFill>
                  <a:srgbClr val="000000"/>
                </a:solidFill>
                <a:latin typeface="Arial" panose="020B0604020202020204" pitchFamily="34" charset="0"/>
              </a:rPr>
              <a:t> v</a:t>
            </a:r>
            <a:r>
              <a:rPr lang="vi-VN" altLang="vi-VN" b="1" dirty="0">
                <a:solidFill>
                  <a:srgbClr val="000000"/>
                </a:solidFill>
                <a:latin typeface="Arial" panose="020B0604020202020204" pitchFamily="34" charset="0"/>
              </a:rPr>
              <a:t>ư</a:t>
            </a:r>
            <a:r>
              <a:rPr lang="en-US" altLang="vi-VN" b="1" dirty="0" err="1">
                <a:solidFill>
                  <a:srgbClr val="000000"/>
                </a:solidFill>
                <a:latin typeface="Arial" panose="020B0604020202020204" pitchFamily="34" charset="0"/>
              </a:rPr>
              <a:t>ờn</a:t>
            </a:r>
            <a:r>
              <a:rPr lang="en-US" altLang="vi-VN" b="1" dirty="0">
                <a:solidFill>
                  <a:srgbClr val="000000"/>
                </a:solidFill>
                <a:latin typeface="Arial" panose="020B0604020202020204" pitchFamily="34" charset="0"/>
              </a:rPr>
              <a:t> </a:t>
            </a:r>
            <a:r>
              <a:rPr lang="en-US" altLang="vi-VN" b="1" dirty="0" err="1">
                <a:solidFill>
                  <a:srgbClr val="000000"/>
                </a:solidFill>
                <a:latin typeface="Arial" panose="020B0604020202020204" pitchFamily="34" charset="0"/>
              </a:rPr>
              <a:t>và</a:t>
            </a:r>
            <a:r>
              <a:rPr lang="en-US" altLang="vi-VN" b="1" dirty="0">
                <a:solidFill>
                  <a:srgbClr val="000000"/>
                </a:solidFill>
                <a:latin typeface="Arial" panose="020B0604020202020204" pitchFamily="34" charset="0"/>
              </a:rPr>
              <a:t> </a:t>
            </a:r>
            <a:r>
              <a:rPr lang="en-US" altLang="vi-VN" b="1" dirty="0" err="1">
                <a:solidFill>
                  <a:srgbClr val="000000"/>
                </a:solidFill>
                <a:latin typeface="Arial" panose="020B0604020202020204" pitchFamily="34" charset="0"/>
              </a:rPr>
              <a:t>một</a:t>
            </a:r>
            <a:r>
              <a:rPr lang="en-US" altLang="vi-VN" b="1" dirty="0">
                <a:solidFill>
                  <a:srgbClr val="000000"/>
                </a:solidFill>
                <a:latin typeface="Arial" panose="020B0604020202020204" pitchFamily="34" charset="0"/>
              </a:rPr>
              <a:t> con </a:t>
            </a:r>
            <a:r>
              <a:rPr lang="en-US" altLang="vi-VN" b="1" dirty="0" err="1">
                <a:solidFill>
                  <a:srgbClr val="000000"/>
                </a:solidFill>
                <a:latin typeface="Arial" panose="020B0604020202020204" pitchFamily="34" charset="0"/>
              </a:rPr>
              <a:t>chó</a:t>
            </a:r>
            <a:r>
              <a:rPr lang="en-US" altLang="vi-VN" b="1" dirty="0">
                <a:solidFill>
                  <a:srgbClr val="000000"/>
                </a:solidFill>
                <a:latin typeface="Arial" panose="020B0604020202020204" pitchFamily="34" charset="0"/>
              </a:rPr>
              <a:t> </a:t>
            </a:r>
            <a:r>
              <a:rPr lang="en-US" altLang="vi-VN" b="1" dirty="0" err="1">
                <a:solidFill>
                  <a:srgbClr val="000000"/>
                </a:solidFill>
                <a:latin typeface="Arial" panose="020B0604020202020204" pitchFamily="34" charset="0"/>
              </a:rPr>
              <a:t>vàng</a:t>
            </a:r>
            <a:r>
              <a:rPr lang="en-US" altLang="vi-VN" b="1" dirty="0">
                <a:solidFill>
                  <a:srgbClr val="000000"/>
                </a:solidFill>
                <a:latin typeface="Arial" panose="020B0604020202020204" pitchFamily="34" charset="0"/>
              </a:rPr>
              <a:t>. Con </a:t>
            </a:r>
            <a:r>
              <a:rPr lang="en-US" altLang="vi-VN" b="1" dirty="0" err="1">
                <a:solidFill>
                  <a:srgbClr val="000000"/>
                </a:solidFill>
                <a:latin typeface="Arial" panose="020B0604020202020204" pitchFamily="34" charset="0"/>
              </a:rPr>
              <a:t>trai</a:t>
            </a:r>
            <a:r>
              <a:rPr lang="en-US" altLang="vi-VN" b="1" dirty="0">
                <a:solidFill>
                  <a:srgbClr val="000000"/>
                </a:solidFill>
                <a:latin typeface="Arial" panose="020B0604020202020204" pitchFamily="34" charset="0"/>
              </a:rPr>
              <a:t> </a:t>
            </a:r>
            <a:r>
              <a:rPr lang="en-US" altLang="vi-VN" b="1" dirty="0" err="1">
                <a:solidFill>
                  <a:srgbClr val="000000"/>
                </a:solidFill>
                <a:latin typeface="Arial" panose="020B0604020202020204" pitchFamily="34" charset="0"/>
              </a:rPr>
              <a:t>lão</a:t>
            </a:r>
            <a:r>
              <a:rPr lang="en-US" altLang="vi-VN" b="1" dirty="0">
                <a:solidFill>
                  <a:srgbClr val="000000"/>
                </a:solidFill>
                <a:latin typeface="Arial" panose="020B0604020202020204" pitchFamily="34" charset="0"/>
              </a:rPr>
              <a:t> </a:t>
            </a:r>
            <a:r>
              <a:rPr lang="en-US" altLang="vi-VN" b="1" dirty="0" err="1">
                <a:solidFill>
                  <a:srgbClr val="000000"/>
                </a:solidFill>
                <a:latin typeface="Arial" panose="020B0604020202020204" pitchFamily="34" charset="0"/>
              </a:rPr>
              <a:t>Hạc</a:t>
            </a:r>
            <a:r>
              <a:rPr lang="en-US" altLang="vi-VN" b="1" dirty="0">
                <a:solidFill>
                  <a:srgbClr val="000000"/>
                </a:solidFill>
                <a:latin typeface="Arial" panose="020B0604020202020204" pitchFamily="34" charset="0"/>
              </a:rPr>
              <a:t> </a:t>
            </a:r>
            <a:r>
              <a:rPr lang="vi-VN" altLang="vi-VN" b="1" dirty="0">
                <a:solidFill>
                  <a:srgbClr val="000000"/>
                </a:solidFill>
                <a:latin typeface="Arial" panose="020B0604020202020204" pitchFamily="34" charset="0"/>
              </a:rPr>
              <a:t>đ</a:t>
            </a:r>
            <a:r>
              <a:rPr lang="en-US" altLang="vi-VN" b="1" dirty="0" err="1">
                <a:solidFill>
                  <a:srgbClr val="000000"/>
                </a:solidFill>
                <a:latin typeface="Arial" panose="020B0604020202020204" pitchFamily="34" charset="0"/>
              </a:rPr>
              <a:t>i</a:t>
            </a:r>
            <a:r>
              <a:rPr lang="en-US" altLang="vi-VN" b="1" dirty="0">
                <a:solidFill>
                  <a:srgbClr val="000000"/>
                </a:solidFill>
                <a:latin typeface="Arial" panose="020B0604020202020204" pitchFamily="34" charset="0"/>
              </a:rPr>
              <a:t> </a:t>
            </a:r>
            <a:r>
              <a:rPr lang="vi-VN" altLang="vi-VN" b="1" dirty="0">
                <a:solidFill>
                  <a:srgbClr val="000000"/>
                </a:solidFill>
                <a:latin typeface="Arial" panose="020B0604020202020204" pitchFamily="34" charset="0"/>
              </a:rPr>
              <a:t>đ</a:t>
            </a:r>
            <a:r>
              <a:rPr lang="en-US" altLang="vi-VN" b="1" dirty="0" err="1">
                <a:solidFill>
                  <a:srgbClr val="000000"/>
                </a:solidFill>
                <a:latin typeface="Arial" panose="020B0604020202020204" pitchFamily="34" charset="0"/>
              </a:rPr>
              <a:t>ồn</a:t>
            </a:r>
            <a:r>
              <a:rPr lang="en-US" altLang="vi-VN" b="1" dirty="0">
                <a:solidFill>
                  <a:srgbClr val="000000"/>
                </a:solidFill>
                <a:latin typeface="Arial" panose="020B0604020202020204" pitchFamily="34" charset="0"/>
              </a:rPr>
              <a:t> </a:t>
            </a:r>
            <a:r>
              <a:rPr lang="vi-VN" altLang="vi-VN" b="1" dirty="0">
                <a:solidFill>
                  <a:srgbClr val="000000"/>
                </a:solidFill>
                <a:latin typeface="Arial" panose="020B0604020202020204" pitchFamily="34" charset="0"/>
              </a:rPr>
              <a:t>đ</a:t>
            </a:r>
            <a:r>
              <a:rPr lang="en-US" altLang="vi-VN" b="1" dirty="0" err="1">
                <a:solidFill>
                  <a:srgbClr val="000000"/>
                </a:solidFill>
                <a:latin typeface="Arial" panose="020B0604020202020204" pitchFamily="34" charset="0"/>
              </a:rPr>
              <a:t>iền</a:t>
            </a:r>
            <a:r>
              <a:rPr lang="en-US" altLang="vi-VN" b="1" dirty="0">
                <a:solidFill>
                  <a:srgbClr val="000000"/>
                </a:solidFill>
                <a:latin typeface="Arial" panose="020B0604020202020204" pitchFamily="34" charset="0"/>
              </a:rPr>
              <a:t> </a:t>
            </a:r>
            <a:r>
              <a:rPr lang="en-US" altLang="vi-VN" b="1" dirty="0" err="1">
                <a:solidFill>
                  <a:srgbClr val="000000"/>
                </a:solidFill>
                <a:latin typeface="Arial" panose="020B0604020202020204" pitchFamily="34" charset="0"/>
              </a:rPr>
              <a:t>cao</a:t>
            </a:r>
            <a:r>
              <a:rPr lang="en-US" altLang="vi-VN" b="1" dirty="0">
                <a:solidFill>
                  <a:srgbClr val="000000"/>
                </a:solidFill>
                <a:latin typeface="Arial" panose="020B0604020202020204" pitchFamily="34" charset="0"/>
              </a:rPr>
              <a:t> </a:t>
            </a:r>
            <a:r>
              <a:rPr lang="en-US" altLang="vi-VN" b="1" dirty="0" err="1">
                <a:solidFill>
                  <a:srgbClr val="000000"/>
                </a:solidFill>
                <a:latin typeface="Arial" panose="020B0604020202020204" pitchFamily="34" charset="0"/>
              </a:rPr>
              <a:t>su</a:t>
            </a:r>
            <a:r>
              <a:rPr lang="en-US" altLang="vi-VN" b="1" dirty="0">
                <a:solidFill>
                  <a:srgbClr val="000000"/>
                </a:solidFill>
                <a:latin typeface="Arial" panose="020B0604020202020204" pitchFamily="34" charset="0"/>
              </a:rPr>
              <a:t>, </a:t>
            </a:r>
            <a:r>
              <a:rPr lang="en-US" altLang="vi-VN" b="1" dirty="0" err="1">
                <a:solidFill>
                  <a:srgbClr val="000000"/>
                </a:solidFill>
                <a:latin typeface="Arial" panose="020B0604020202020204" pitchFamily="34" charset="0"/>
              </a:rPr>
              <a:t>lão</a:t>
            </a:r>
            <a:r>
              <a:rPr lang="en-US" altLang="vi-VN" b="1" dirty="0">
                <a:solidFill>
                  <a:srgbClr val="000000"/>
                </a:solidFill>
                <a:latin typeface="Arial" panose="020B0604020202020204" pitchFamily="34" charset="0"/>
              </a:rPr>
              <a:t> </a:t>
            </a:r>
            <a:r>
              <a:rPr lang="en-US" altLang="vi-VN" b="1" dirty="0" err="1">
                <a:solidFill>
                  <a:srgbClr val="000000"/>
                </a:solidFill>
                <a:latin typeface="Arial" panose="020B0604020202020204" pitchFamily="34" charset="0"/>
              </a:rPr>
              <a:t>chỉ</a:t>
            </a:r>
            <a:r>
              <a:rPr lang="en-US" altLang="vi-VN" b="1" dirty="0">
                <a:solidFill>
                  <a:srgbClr val="000000"/>
                </a:solidFill>
                <a:latin typeface="Arial" panose="020B0604020202020204" pitchFamily="34" charset="0"/>
              </a:rPr>
              <a:t> </a:t>
            </a:r>
            <a:r>
              <a:rPr lang="en-US" altLang="vi-VN" b="1" dirty="0" err="1">
                <a:solidFill>
                  <a:srgbClr val="000000"/>
                </a:solidFill>
                <a:latin typeface="Arial" panose="020B0604020202020204" pitchFamily="34" charset="0"/>
              </a:rPr>
              <a:t>còn</a:t>
            </a:r>
            <a:r>
              <a:rPr lang="en-US" altLang="vi-VN" b="1" dirty="0">
                <a:solidFill>
                  <a:srgbClr val="000000"/>
                </a:solidFill>
                <a:latin typeface="Arial" panose="020B0604020202020204" pitchFamily="34" charset="0"/>
              </a:rPr>
              <a:t> </a:t>
            </a:r>
            <a:r>
              <a:rPr lang="en-US" altLang="vi-VN" b="1" dirty="0" err="1">
                <a:solidFill>
                  <a:srgbClr val="000000"/>
                </a:solidFill>
                <a:latin typeface="Arial" panose="020B0604020202020204" pitchFamily="34" charset="0"/>
              </a:rPr>
              <a:t>lại</a:t>
            </a:r>
            <a:r>
              <a:rPr lang="en-US" altLang="vi-VN" b="1" dirty="0">
                <a:solidFill>
                  <a:srgbClr val="000000"/>
                </a:solidFill>
                <a:latin typeface="Arial" panose="020B0604020202020204" pitchFamily="34" charset="0"/>
              </a:rPr>
              <a:t> </a:t>
            </a:r>
            <a:r>
              <a:rPr lang="en-US" altLang="vi-VN" b="1" dirty="0" err="1">
                <a:solidFill>
                  <a:srgbClr val="000000"/>
                </a:solidFill>
                <a:latin typeface="Arial" panose="020B0604020202020204" pitchFamily="34" charset="0"/>
              </a:rPr>
              <a:t>cậu</a:t>
            </a:r>
            <a:r>
              <a:rPr lang="en-US" altLang="vi-VN" b="1" dirty="0">
                <a:solidFill>
                  <a:srgbClr val="000000"/>
                </a:solidFill>
                <a:latin typeface="Arial" panose="020B0604020202020204" pitchFamily="34" charset="0"/>
              </a:rPr>
              <a:t> </a:t>
            </a:r>
            <a:r>
              <a:rPr lang="en-US" altLang="vi-VN" b="1" dirty="0" err="1">
                <a:solidFill>
                  <a:srgbClr val="000000"/>
                </a:solidFill>
                <a:latin typeface="Arial" panose="020B0604020202020204" pitchFamily="34" charset="0"/>
              </a:rPr>
              <a:t>Vàng</a:t>
            </a:r>
            <a:r>
              <a:rPr lang="en-US" altLang="vi-VN" b="1" dirty="0">
                <a:solidFill>
                  <a:srgbClr val="000000"/>
                </a:solidFill>
                <a:latin typeface="Arial" panose="020B0604020202020204" pitchFamily="34" charset="0"/>
              </a:rPr>
              <a:t>. </a:t>
            </a:r>
            <a:r>
              <a:rPr lang="en-US" altLang="vi-VN" b="1" dirty="0" err="1">
                <a:solidFill>
                  <a:srgbClr val="000000"/>
                </a:solidFill>
                <a:latin typeface="Arial" panose="020B0604020202020204" pitchFamily="34" charset="0"/>
              </a:rPr>
              <a:t>Vì</a:t>
            </a:r>
            <a:r>
              <a:rPr lang="en-US" altLang="vi-VN" b="1" dirty="0">
                <a:solidFill>
                  <a:srgbClr val="000000"/>
                </a:solidFill>
                <a:latin typeface="Arial" panose="020B0604020202020204" pitchFamily="34" charset="0"/>
              </a:rPr>
              <a:t> </a:t>
            </a:r>
            <a:r>
              <a:rPr lang="en-US" altLang="vi-VN" b="1" dirty="0" err="1">
                <a:solidFill>
                  <a:srgbClr val="000000"/>
                </a:solidFill>
                <a:latin typeface="Arial" panose="020B0604020202020204" pitchFamily="34" charset="0"/>
              </a:rPr>
              <a:t>muốn</a:t>
            </a:r>
            <a:r>
              <a:rPr lang="en-US" altLang="vi-VN" b="1" dirty="0">
                <a:solidFill>
                  <a:srgbClr val="000000"/>
                </a:solidFill>
                <a:latin typeface="Arial" panose="020B0604020202020204" pitchFamily="34" charset="0"/>
              </a:rPr>
              <a:t> </a:t>
            </a:r>
            <a:r>
              <a:rPr lang="vi-VN" altLang="vi-VN" b="1" dirty="0">
                <a:solidFill>
                  <a:srgbClr val="000000"/>
                </a:solidFill>
                <a:latin typeface="Arial" panose="020B0604020202020204" pitchFamily="34" charset="0"/>
              </a:rPr>
              <a:t>đ</a:t>
            </a:r>
            <a:r>
              <a:rPr lang="en-US" altLang="vi-VN" b="1" dirty="0">
                <a:solidFill>
                  <a:srgbClr val="000000"/>
                </a:solidFill>
                <a:latin typeface="Arial" panose="020B0604020202020204" pitchFamily="34" charset="0"/>
              </a:rPr>
              <a:t>ể </a:t>
            </a:r>
            <a:r>
              <a:rPr lang="en-US" altLang="vi-VN" b="1" dirty="0" err="1">
                <a:solidFill>
                  <a:srgbClr val="000000"/>
                </a:solidFill>
                <a:latin typeface="Arial" panose="020B0604020202020204" pitchFamily="34" charset="0"/>
              </a:rPr>
              <a:t>lại</a:t>
            </a:r>
            <a:r>
              <a:rPr lang="en-US" altLang="vi-VN" b="1" dirty="0">
                <a:solidFill>
                  <a:srgbClr val="000000"/>
                </a:solidFill>
                <a:latin typeface="Arial" panose="020B0604020202020204" pitchFamily="34" charset="0"/>
              </a:rPr>
              <a:t> </a:t>
            </a:r>
            <a:r>
              <a:rPr lang="en-US" altLang="vi-VN" b="1" dirty="0" err="1">
                <a:solidFill>
                  <a:srgbClr val="000000"/>
                </a:solidFill>
                <a:latin typeface="Arial" panose="020B0604020202020204" pitchFamily="34" charset="0"/>
              </a:rPr>
              <a:t>mảnh</a:t>
            </a:r>
            <a:r>
              <a:rPr lang="en-US" altLang="vi-VN" b="1" dirty="0">
                <a:solidFill>
                  <a:srgbClr val="000000"/>
                </a:solidFill>
                <a:latin typeface="Arial" panose="020B0604020202020204" pitchFamily="34" charset="0"/>
              </a:rPr>
              <a:t> v</a:t>
            </a:r>
            <a:r>
              <a:rPr lang="vi-VN" altLang="vi-VN" b="1" dirty="0">
                <a:solidFill>
                  <a:srgbClr val="000000"/>
                </a:solidFill>
                <a:latin typeface="Arial" panose="020B0604020202020204" pitchFamily="34" charset="0"/>
              </a:rPr>
              <a:t>ư</a:t>
            </a:r>
            <a:r>
              <a:rPr lang="en-US" altLang="vi-VN" b="1" dirty="0" err="1">
                <a:solidFill>
                  <a:srgbClr val="000000"/>
                </a:solidFill>
                <a:latin typeface="Arial" panose="020B0604020202020204" pitchFamily="34" charset="0"/>
              </a:rPr>
              <a:t>ờn</a:t>
            </a:r>
            <a:r>
              <a:rPr lang="en-US" altLang="vi-VN" b="1" dirty="0">
                <a:solidFill>
                  <a:srgbClr val="000000"/>
                </a:solidFill>
                <a:latin typeface="Arial" panose="020B0604020202020204" pitchFamily="34" charset="0"/>
              </a:rPr>
              <a:t> </a:t>
            </a:r>
            <a:r>
              <a:rPr lang="en-US" altLang="vi-VN" b="1" dirty="0" err="1">
                <a:solidFill>
                  <a:srgbClr val="000000"/>
                </a:solidFill>
                <a:latin typeface="Arial" panose="020B0604020202020204" pitchFamily="34" charset="0"/>
              </a:rPr>
              <a:t>cho</a:t>
            </a:r>
            <a:r>
              <a:rPr lang="en-US" altLang="vi-VN" b="1" dirty="0">
                <a:solidFill>
                  <a:srgbClr val="000000"/>
                </a:solidFill>
                <a:latin typeface="Arial" panose="020B0604020202020204" pitchFamily="34" charset="0"/>
              </a:rPr>
              <a:t> con, </a:t>
            </a:r>
            <a:r>
              <a:rPr lang="en-US" altLang="vi-VN" b="1" dirty="0" err="1">
                <a:solidFill>
                  <a:srgbClr val="000000"/>
                </a:solidFill>
                <a:latin typeface="Arial" panose="020B0604020202020204" pitchFamily="34" charset="0"/>
              </a:rPr>
              <a:t>lão</a:t>
            </a:r>
            <a:r>
              <a:rPr lang="en-US" altLang="vi-VN" b="1" dirty="0">
                <a:solidFill>
                  <a:srgbClr val="000000"/>
                </a:solidFill>
                <a:latin typeface="Arial" panose="020B0604020202020204" pitchFamily="34" charset="0"/>
              </a:rPr>
              <a:t> </a:t>
            </a:r>
            <a:r>
              <a:rPr lang="en-US" altLang="vi-VN" b="1" dirty="0" err="1">
                <a:solidFill>
                  <a:srgbClr val="000000"/>
                </a:solidFill>
                <a:latin typeface="Arial" panose="020B0604020202020204" pitchFamily="34" charset="0"/>
              </a:rPr>
              <a:t>phải</a:t>
            </a:r>
            <a:r>
              <a:rPr lang="en-US" altLang="vi-VN" b="1" dirty="0">
                <a:solidFill>
                  <a:srgbClr val="000000"/>
                </a:solidFill>
                <a:latin typeface="Arial" panose="020B0604020202020204" pitchFamily="34" charset="0"/>
              </a:rPr>
              <a:t> </a:t>
            </a:r>
            <a:r>
              <a:rPr lang="en-US" altLang="vi-VN" b="1" dirty="0" err="1">
                <a:solidFill>
                  <a:srgbClr val="000000"/>
                </a:solidFill>
                <a:latin typeface="Arial" panose="020B0604020202020204" pitchFamily="34" charset="0"/>
              </a:rPr>
              <a:t>bán</a:t>
            </a:r>
            <a:r>
              <a:rPr lang="en-US" altLang="vi-VN" b="1" dirty="0">
                <a:solidFill>
                  <a:srgbClr val="000000"/>
                </a:solidFill>
                <a:latin typeface="Arial" panose="020B0604020202020204" pitchFamily="34" charset="0"/>
              </a:rPr>
              <a:t> con </a:t>
            </a:r>
            <a:r>
              <a:rPr lang="en-US" altLang="vi-VN" b="1" dirty="0" err="1">
                <a:solidFill>
                  <a:srgbClr val="000000"/>
                </a:solidFill>
                <a:latin typeface="Arial" panose="020B0604020202020204" pitchFamily="34" charset="0"/>
              </a:rPr>
              <a:t>chó</a:t>
            </a:r>
            <a:r>
              <a:rPr lang="en-US" altLang="vi-VN" b="1" dirty="0">
                <a:solidFill>
                  <a:srgbClr val="000000"/>
                </a:solidFill>
                <a:latin typeface="Arial" panose="020B0604020202020204" pitchFamily="34" charset="0"/>
              </a:rPr>
              <a:t>, </a:t>
            </a:r>
            <a:r>
              <a:rPr lang="en-US" altLang="vi-VN" b="1" dirty="0" err="1">
                <a:solidFill>
                  <a:srgbClr val="000000"/>
                </a:solidFill>
                <a:latin typeface="Arial" panose="020B0604020202020204" pitchFamily="34" charset="0"/>
              </a:rPr>
              <a:t>mặc</a:t>
            </a:r>
            <a:r>
              <a:rPr lang="en-US" altLang="vi-VN" b="1" dirty="0">
                <a:solidFill>
                  <a:srgbClr val="000000"/>
                </a:solidFill>
                <a:latin typeface="Arial" panose="020B0604020202020204" pitchFamily="34" charset="0"/>
              </a:rPr>
              <a:t> </a:t>
            </a:r>
            <a:r>
              <a:rPr lang="en-US" altLang="vi-VN" b="1" dirty="0" err="1">
                <a:solidFill>
                  <a:srgbClr val="000000"/>
                </a:solidFill>
                <a:latin typeface="Arial" panose="020B0604020202020204" pitchFamily="34" charset="0"/>
              </a:rPr>
              <a:t>dù</a:t>
            </a:r>
            <a:r>
              <a:rPr lang="en-US" altLang="vi-VN" b="1" dirty="0">
                <a:solidFill>
                  <a:srgbClr val="000000"/>
                </a:solidFill>
                <a:latin typeface="Arial" panose="020B0604020202020204" pitchFamily="34" charset="0"/>
              </a:rPr>
              <a:t> </a:t>
            </a:r>
            <a:r>
              <a:rPr lang="en-US" altLang="vi-VN" b="1" dirty="0" err="1">
                <a:solidFill>
                  <a:srgbClr val="000000"/>
                </a:solidFill>
                <a:latin typeface="Arial" panose="020B0604020202020204" pitchFamily="34" charset="0"/>
              </a:rPr>
              <a:t>hết</a:t>
            </a:r>
            <a:r>
              <a:rPr lang="en-US" altLang="vi-VN" b="1" dirty="0">
                <a:solidFill>
                  <a:srgbClr val="000000"/>
                </a:solidFill>
                <a:latin typeface="Arial" panose="020B0604020202020204" pitchFamily="34" charset="0"/>
              </a:rPr>
              <a:t> </a:t>
            </a:r>
            <a:r>
              <a:rPr lang="en-US" altLang="vi-VN" b="1" dirty="0" err="1">
                <a:solidFill>
                  <a:srgbClr val="000000"/>
                </a:solidFill>
                <a:latin typeface="Arial" panose="020B0604020202020204" pitchFamily="34" charset="0"/>
              </a:rPr>
              <a:t>sức</a:t>
            </a:r>
            <a:r>
              <a:rPr lang="en-US" altLang="vi-VN" b="1" dirty="0">
                <a:solidFill>
                  <a:srgbClr val="000000"/>
                </a:solidFill>
                <a:latin typeface="Arial" panose="020B0604020202020204" pitchFamily="34" charset="0"/>
              </a:rPr>
              <a:t> </a:t>
            </a:r>
            <a:r>
              <a:rPr lang="en-US" altLang="vi-VN" b="1" dirty="0" err="1">
                <a:solidFill>
                  <a:srgbClr val="000000"/>
                </a:solidFill>
                <a:latin typeface="Arial" panose="020B0604020202020204" pitchFamily="34" charset="0"/>
              </a:rPr>
              <a:t>buồn</a:t>
            </a:r>
            <a:r>
              <a:rPr lang="en-US" altLang="vi-VN" b="1" dirty="0">
                <a:solidFill>
                  <a:srgbClr val="000000"/>
                </a:solidFill>
                <a:latin typeface="Arial" panose="020B0604020202020204" pitchFamily="34" charset="0"/>
              </a:rPr>
              <a:t> </a:t>
            </a:r>
            <a:r>
              <a:rPr lang="en-US" altLang="vi-VN" b="1" dirty="0" err="1">
                <a:solidFill>
                  <a:srgbClr val="000000"/>
                </a:solidFill>
                <a:latin typeface="Arial" panose="020B0604020202020204" pitchFamily="34" charset="0"/>
              </a:rPr>
              <a:t>bã</a:t>
            </a:r>
            <a:r>
              <a:rPr lang="en-US" altLang="vi-VN" b="1" dirty="0">
                <a:solidFill>
                  <a:srgbClr val="000000"/>
                </a:solidFill>
                <a:latin typeface="Arial" panose="020B0604020202020204" pitchFamily="34" charset="0"/>
              </a:rPr>
              <a:t> </a:t>
            </a:r>
            <a:r>
              <a:rPr lang="en-US" altLang="vi-VN" b="1" dirty="0" err="1">
                <a:solidFill>
                  <a:srgbClr val="000000"/>
                </a:solidFill>
                <a:latin typeface="Arial" panose="020B0604020202020204" pitchFamily="34" charset="0"/>
              </a:rPr>
              <a:t>và</a:t>
            </a:r>
            <a:r>
              <a:rPr lang="en-US" altLang="vi-VN" b="1" dirty="0">
                <a:solidFill>
                  <a:srgbClr val="000000"/>
                </a:solidFill>
                <a:latin typeface="Arial" panose="020B0604020202020204" pitchFamily="34" charset="0"/>
              </a:rPr>
              <a:t> </a:t>
            </a:r>
            <a:r>
              <a:rPr lang="vi-VN" altLang="vi-VN" b="1" dirty="0">
                <a:solidFill>
                  <a:srgbClr val="000000"/>
                </a:solidFill>
                <a:latin typeface="Arial" panose="020B0604020202020204" pitchFamily="34" charset="0"/>
              </a:rPr>
              <a:t>đ</a:t>
            </a:r>
            <a:r>
              <a:rPr lang="en-US" altLang="vi-VN" b="1" dirty="0">
                <a:solidFill>
                  <a:srgbClr val="000000"/>
                </a:solidFill>
                <a:latin typeface="Arial" panose="020B0604020202020204" pitchFamily="34" charset="0"/>
              </a:rPr>
              <a:t>au </a:t>
            </a:r>
            <a:r>
              <a:rPr lang="en-US" altLang="vi-VN" b="1" dirty="0" err="1">
                <a:solidFill>
                  <a:srgbClr val="000000"/>
                </a:solidFill>
                <a:latin typeface="Arial" panose="020B0604020202020204" pitchFamily="34" charset="0"/>
              </a:rPr>
              <a:t>xót</a:t>
            </a:r>
            <a:r>
              <a:rPr lang="en-US" altLang="vi-VN" b="1" dirty="0">
                <a:solidFill>
                  <a:srgbClr val="000000"/>
                </a:solidFill>
                <a:latin typeface="Arial" panose="020B0604020202020204" pitchFamily="34" charset="0"/>
              </a:rPr>
              <a:t>. </a:t>
            </a:r>
            <a:r>
              <a:rPr lang="en-US" altLang="vi-VN" b="1" dirty="0" err="1">
                <a:solidFill>
                  <a:srgbClr val="000000"/>
                </a:solidFill>
                <a:latin typeface="Arial" panose="020B0604020202020204" pitchFamily="34" charset="0"/>
              </a:rPr>
              <a:t>Lão</a:t>
            </a:r>
            <a:r>
              <a:rPr lang="en-US" altLang="vi-VN" b="1" dirty="0">
                <a:solidFill>
                  <a:srgbClr val="000000"/>
                </a:solidFill>
                <a:latin typeface="Arial" panose="020B0604020202020204" pitchFamily="34" charset="0"/>
              </a:rPr>
              <a:t> </a:t>
            </a:r>
            <a:r>
              <a:rPr lang="en-US" altLang="vi-VN" b="1" dirty="0" err="1">
                <a:solidFill>
                  <a:srgbClr val="000000"/>
                </a:solidFill>
                <a:latin typeface="Arial" panose="020B0604020202020204" pitchFamily="34" charset="0"/>
              </a:rPr>
              <a:t>mang</a:t>
            </a:r>
            <a:r>
              <a:rPr lang="en-US" altLang="vi-VN" b="1" dirty="0">
                <a:solidFill>
                  <a:srgbClr val="000000"/>
                </a:solidFill>
                <a:latin typeface="Arial" panose="020B0604020202020204" pitchFamily="34" charset="0"/>
              </a:rPr>
              <a:t> </a:t>
            </a:r>
            <a:r>
              <a:rPr lang="en-US" altLang="vi-VN" b="1" dirty="0" err="1">
                <a:solidFill>
                  <a:srgbClr val="000000"/>
                </a:solidFill>
                <a:latin typeface="Arial" panose="020B0604020202020204" pitchFamily="34" charset="0"/>
              </a:rPr>
              <a:t>tất</a:t>
            </a:r>
            <a:r>
              <a:rPr lang="en-US" altLang="vi-VN" b="1" dirty="0">
                <a:solidFill>
                  <a:srgbClr val="000000"/>
                </a:solidFill>
                <a:latin typeface="Arial" panose="020B0604020202020204" pitchFamily="34" charset="0"/>
              </a:rPr>
              <a:t> </a:t>
            </a:r>
            <a:r>
              <a:rPr lang="en-US" altLang="vi-VN" b="1" dirty="0" err="1">
                <a:solidFill>
                  <a:srgbClr val="000000"/>
                </a:solidFill>
                <a:latin typeface="Arial" panose="020B0604020202020204" pitchFamily="34" charset="0"/>
              </a:rPr>
              <a:t>cả</a:t>
            </a:r>
            <a:r>
              <a:rPr lang="en-US" altLang="vi-VN" b="1" dirty="0">
                <a:solidFill>
                  <a:srgbClr val="000000"/>
                </a:solidFill>
                <a:latin typeface="Arial" panose="020B0604020202020204" pitchFamily="34" charset="0"/>
              </a:rPr>
              <a:t> </a:t>
            </a:r>
            <a:r>
              <a:rPr lang="en-US" altLang="vi-VN" b="1" dirty="0" err="1">
                <a:solidFill>
                  <a:srgbClr val="000000"/>
                </a:solidFill>
                <a:latin typeface="Arial" panose="020B0604020202020204" pitchFamily="34" charset="0"/>
              </a:rPr>
              <a:t>tiền</a:t>
            </a:r>
            <a:r>
              <a:rPr lang="en-US" altLang="vi-VN" b="1" dirty="0">
                <a:solidFill>
                  <a:srgbClr val="000000"/>
                </a:solidFill>
                <a:latin typeface="Arial" panose="020B0604020202020204" pitchFamily="34" charset="0"/>
              </a:rPr>
              <a:t> </a:t>
            </a:r>
            <a:r>
              <a:rPr lang="en-US" altLang="vi-VN" b="1" dirty="0" err="1">
                <a:solidFill>
                  <a:srgbClr val="000000"/>
                </a:solidFill>
                <a:latin typeface="Arial" panose="020B0604020202020204" pitchFamily="34" charset="0"/>
              </a:rPr>
              <a:t>dành</a:t>
            </a:r>
            <a:r>
              <a:rPr lang="en-US" altLang="vi-VN" b="1" dirty="0">
                <a:solidFill>
                  <a:srgbClr val="000000"/>
                </a:solidFill>
                <a:latin typeface="Arial" panose="020B0604020202020204" pitchFamily="34" charset="0"/>
              </a:rPr>
              <a:t> </a:t>
            </a:r>
            <a:r>
              <a:rPr lang="en-US" altLang="vi-VN" b="1" dirty="0" err="1">
                <a:solidFill>
                  <a:srgbClr val="000000"/>
                </a:solidFill>
                <a:latin typeface="Arial" panose="020B0604020202020204" pitchFamily="34" charset="0"/>
              </a:rPr>
              <a:t>dụm</a:t>
            </a:r>
            <a:r>
              <a:rPr lang="en-US" altLang="vi-VN" b="1" dirty="0">
                <a:solidFill>
                  <a:srgbClr val="000000"/>
                </a:solidFill>
                <a:latin typeface="Arial" panose="020B0604020202020204" pitchFamily="34" charset="0"/>
              </a:rPr>
              <a:t> </a:t>
            </a:r>
            <a:r>
              <a:rPr lang="vi-VN" altLang="vi-VN" b="1" dirty="0">
                <a:solidFill>
                  <a:srgbClr val="000000"/>
                </a:solidFill>
                <a:latin typeface="Arial" panose="020B0604020202020204" pitchFamily="34" charset="0"/>
              </a:rPr>
              <a:t>đư</a:t>
            </a:r>
            <a:r>
              <a:rPr lang="en-US" altLang="vi-VN" b="1" dirty="0" err="1">
                <a:solidFill>
                  <a:srgbClr val="000000"/>
                </a:solidFill>
                <a:latin typeface="Arial" panose="020B0604020202020204" pitchFamily="34" charset="0"/>
              </a:rPr>
              <a:t>ợc</a:t>
            </a:r>
            <a:r>
              <a:rPr lang="en-US" altLang="vi-VN" b="1" dirty="0">
                <a:solidFill>
                  <a:srgbClr val="000000"/>
                </a:solidFill>
                <a:latin typeface="Arial" panose="020B0604020202020204" pitchFamily="34" charset="0"/>
              </a:rPr>
              <a:t> </a:t>
            </a:r>
            <a:r>
              <a:rPr lang="en-US" altLang="vi-VN" b="1" dirty="0" err="1">
                <a:solidFill>
                  <a:srgbClr val="000000"/>
                </a:solidFill>
                <a:latin typeface="Arial" panose="020B0604020202020204" pitchFamily="34" charset="0"/>
              </a:rPr>
              <a:t>gửi</a:t>
            </a:r>
            <a:r>
              <a:rPr lang="en-US" altLang="vi-VN" b="1" dirty="0">
                <a:solidFill>
                  <a:srgbClr val="000000"/>
                </a:solidFill>
                <a:latin typeface="Arial" panose="020B0604020202020204" pitchFamily="34" charset="0"/>
              </a:rPr>
              <a:t> </a:t>
            </a:r>
            <a:r>
              <a:rPr lang="en-US" altLang="vi-VN" b="1" dirty="0" err="1">
                <a:solidFill>
                  <a:srgbClr val="000000"/>
                </a:solidFill>
                <a:latin typeface="Arial" panose="020B0604020202020204" pitchFamily="34" charset="0"/>
              </a:rPr>
              <a:t>ông</a:t>
            </a:r>
            <a:r>
              <a:rPr lang="en-US" altLang="vi-VN" b="1" dirty="0">
                <a:solidFill>
                  <a:srgbClr val="000000"/>
                </a:solidFill>
                <a:latin typeface="Arial" panose="020B0604020202020204" pitchFamily="34" charset="0"/>
              </a:rPr>
              <a:t> </a:t>
            </a:r>
            <a:r>
              <a:rPr lang="en-US" altLang="vi-VN" b="1" dirty="0" err="1">
                <a:solidFill>
                  <a:srgbClr val="000000"/>
                </a:solidFill>
                <a:latin typeface="Arial" panose="020B0604020202020204" pitchFamily="34" charset="0"/>
              </a:rPr>
              <a:t>giáo</a:t>
            </a:r>
            <a:r>
              <a:rPr lang="en-US" altLang="vi-VN" b="1" dirty="0">
                <a:solidFill>
                  <a:srgbClr val="000000"/>
                </a:solidFill>
                <a:latin typeface="Arial" panose="020B0604020202020204" pitchFamily="34" charset="0"/>
              </a:rPr>
              <a:t> </a:t>
            </a:r>
            <a:r>
              <a:rPr lang="en-US" altLang="vi-VN" b="1" dirty="0" err="1">
                <a:solidFill>
                  <a:srgbClr val="000000"/>
                </a:solidFill>
                <a:latin typeface="Arial" panose="020B0604020202020204" pitchFamily="34" charset="0"/>
              </a:rPr>
              <a:t>và</a:t>
            </a:r>
            <a:r>
              <a:rPr lang="en-US" altLang="vi-VN" b="1" dirty="0">
                <a:solidFill>
                  <a:srgbClr val="000000"/>
                </a:solidFill>
                <a:latin typeface="Arial" panose="020B0604020202020204" pitchFamily="34" charset="0"/>
              </a:rPr>
              <a:t> </a:t>
            </a:r>
            <a:r>
              <a:rPr lang="en-US" altLang="vi-VN" b="1" dirty="0" err="1">
                <a:solidFill>
                  <a:srgbClr val="000000"/>
                </a:solidFill>
                <a:latin typeface="Arial" panose="020B0604020202020204" pitchFamily="34" charset="0"/>
              </a:rPr>
              <a:t>nhờ</a:t>
            </a:r>
            <a:r>
              <a:rPr lang="en-US" altLang="vi-VN" b="1" dirty="0">
                <a:solidFill>
                  <a:srgbClr val="000000"/>
                </a:solidFill>
                <a:latin typeface="Arial" panose="020B0604020202020204" pitchFamily="34" charset="0"/>
              </a:rPr>
              <a:t> </a:t>
            </a:r>
            <a:r>
              <a:rPr lang="en-US" altLang="vi-VN" b="1" dirty="0" err="1">
                <a:solidFill>
                  <a:srgbClr val="000000"/>
                </a:solidFill>
                <a:latin typeface="Arial" panose="020B0604020202020204" pitchFamily="34" charset="0"/>
              </a:rPr>
              <a:t>trông</a:t>
            </a:r>
            <a:r>
              <a:rPr lang="en-US" altLang="vi-VN" b="1" dirty="0">
                <a:solidFill>
                  <a:srgbClr val="000000"/>
                </a:solidFill>
                <a:latin typeface="Arial" panose="020B0604020202020204" pitchFamily="34" charset="0"/>
              </a:rPr>
              <a:t> </a:t>
            </a:r>
            <a:r>
              <a:rPr lang="en-US" altLang="vi-VN" b="1" dirty="0" err="1">
                <a:solidFill>
                  <a:srgbClr val="000000"/>
                </a:solidFill>
                <a:latin typeface="Arial" panose="020B0604020202020204" pitchFamily="34" charset="0"/>
              </a:rPr>
              <a:t>coi</a:t>
            </a:r>
            <a:r>
              <a:rPr lang="en-US" altLang="vi-VN" b="1" dirty="0">
                <a:solidFill>
                  <a:srgbClr val="000000"/>
                </a:solidFill>
                <a:latin typeface="Arial" panose="020B0604020202020204" pitchFamily="34" charset="0"/>
              </a:rPr>
              <a:t> </a:t>
            </a:r>
            <a:r>
              <a:rPr lang="en-US" altLang="vi-VN" b="1" dirty="0" err="1">
                <a:solidFill>
                  <a:srgbClr val="000000"/>
                </a:solidFill>
                <a:latin typeface="Arial" panose="020B0604020202020204" pitchFamily="34" charset="0"/>
              </a:rPr>
              <a:t>mảnh</a:t>
            </a:r>
            <a:r>
              <a:rPr lang="en-US" altLang="vi-VN" b="1" dirty="0">
                <a:solidFill>
                  <a:srgbClr val="000000"/>
                </a:solidFill>
                <a:latin typeface="Arial" panose="020B0604020202020204" pitchFamily="34" charset="0"/>
              </a:rPr>
              <a:t> v</a:t>
            </a:r>
            <a:r>
              <a:rPr lang="vi-VN" altLang="vi-VN" b="1" dirty="0">
                <a:solidFill>
                  <a:srgbClr val="000000"/>
                </a:solidFill>
                <a:latin typeface="Arial" panose="020B0604020202020204" pitchFamily="34" charset="0"/>
              </a:rPr>
              <a:t>ư</a:t>
            </a:r>
            <a:r>
              <a:rPr lang="en-US" altLang="vi-VN" b="1" dirty="0" err="1">
                <a:solidFill>
                  <a:srgbClr val="000000"/>
                </a:solidFill>
                <a:latin typeface="Arial" panose="020B0604020202020204" pitchFamily="34" charset="0"/>
              </a:rPr>
              <a:t>ờn</a:t>
            </a:r>
            <a:r>
              <a:rPr lang="en-US" altLang="vi-VN" b="1" dirty="0">
                <a:solidFill>
                  <a:srgbClr val="000000"/>
                </a:solidFill>
                <a:latin typeface="Arial" panose="020B0604020202020204" pitchFamily="34" charset="0"/>
              </a:rPr>
              <a:t>. </a:t>
            </a:r>
          </a:p>
          <a:p>
            <a:pPr algn="just">
              <a:spcBef>
                <a:spcPct val="0"/>
              </a:spcBef>
              <a:buClrTx/>
              <a:buNone/>
            </a:pPr>
            <a:r>
              <a:rPr lang="en-US" altLang="vi-VN" b="1" dirty="0">
                <a:solidFill>
                  <a:srgbClr val="000000"/>
                </a:solidFill>
                <a:latin typeface="Arial" panose="020B0604020202020204" pitchFamily="34" charset="0"/>
              </a:rPr>
              <a:t>	</a:t>
            </a:r>
            <a:r>
              <a:rPr lang="en-US" altLang="vi-VN" b="1" dirty="0" err="1">
                <a:solidFill>
                  <a:srgbClr val="000000"/>
                </a:solidFill>
                <a:latin typeface="Arial" panose="020B0604020202020204" pitchFamily="34" charset="0"/>
              </a:rPr>
              <a:t>Cuộc</a:t>
            </a:r>
            <a:r>
              <a:rPr lang="en-US" altLang="vi-VN" b="1" dirty="0">
                <a:solidFill>
                  <a:srgbClr val="000000"/>
                </a:solidFill>
                <a:latin typeface="Arial" panose="020B0604020202020204" pitchFamily="34" charset="0"/>
              </a:rPr>
              <a:t> </a:t>
            </a:r>
            <a:r>
              <a:rPr lang="en-US" altLang="vi-VN" b="1" dirty="0" err="1">
                <a:solidFill>
                  <a:srgbClr val="000000"/>
                </a:solidFill>
                <a:latin typeface="Arial" panose="020B0604020202020204" pitchFamily="34" charset="0"/>
              </a:rPr>
              <a:t>sống</a:t>
            </a:r>
            <a:r>
              <a:rPr lang="en-US" altLang="vi-VN" b="1" dirty="0">
                <a:solidFill>
                  <a:srgbClr val="000000"/>
                </a:solidFill>
                <a:latin typeface="Arial" panose="020B0604020202020204" pitchFamily="34" charset="0"/>
              </a:rPr>
              <a:t> </a:t>
            </a:r>
            <a:r>
              <a:rPr lang="en-US" altLang="vi-VN" b="1" dirty="0" err="1">
                <a:solidFill>
                  <a:srgbClr val="000000"/>
                </a:solidFill>
                <a:latin typeface="Arial" panose="020B0604020202020204" pitchFamily="34" charset="0"/>
              </a:rPr>
              <a:t>mỗi</a:t>
            </a:r>
            <a:r>
              <a:rPr lang="en-US" altLang="vi-VN" b="1" dirty="0">
                <a:solidFill>
                  <a:srgbClr val="000000"/>
                </a:solidFill>
                <a:latin typeface="Arial" panose="020B0604020202020204" pitchFamily="34" charset="0"/>
              </a:rPr>
              <a:t> </a:t>
            </a:r>
            <a:r>
              <a:rPr lang="en-US" altLang="vi-VN" b="1" dirty="0" err="1">
                <a:solidFill>
                  <a:srgbClr val="000000"/>
                </a:solidFill>
                <a:latin typeface="Arial" panose="020B0604020202020204" pitchFamily="34" charset="0"/>
              </a:rPr>
              <a:t>ngày</a:t>
            </a:r>
            <a:r>
              <a:rPr lang="en-US" altLang="vi-VN" b="1" dirty="0">
                <a:solidFill>
                  <a:srgbClr val="000000"/>
                </a:solidFill>
                <a:latin typeface="Arial" panose="020B0604020202020204" pitchFamily="34" charset="0"/>
              </a:rPr>
              <a:t> </a:t>
            </a:r>
            <a:r>
              <a:rPr lang="en-US" altLang="vi-VN" b="1" dirty="0" err="1">
                <a:solidFill>
                  <a:srgbClr val="000000"/>
                </a:solidFill>
                <a:latin typeface="Arial" panose="020B0604020202020204" pitchFamily="34" charset="0"/>
              </a:rPr>
              <a:t>một</a:t>
            </a:r>
            <a:r>
              <a:rPr lang="en-US" altLang="vi-VN" b="1" dirty="0">
                <a:solidFill>
                  <a:srgbClr val="000000"/>
                </a:solidFill>
                <a:latin typeface="Arial" panose="020B0604020202020204" pitchFamily="34" charset="0"/>
              </a:rPr>
              <a:t> </a:t>
            </a:r>
            <a:r>
              <a:rPr lang="en-US" altLang="vi-VN" b="1" dirty="0" err="1">
                <a:solidFill>
                  <a:srgbClr val="000000"/>
                </a:solidFill>
                <a:latin typeface="Arial" panose="020B0604020202020204" pitchFamily="34" charset="0"/>
              </a:rPr>
              <a:t>khó</a:t>
            </a:r>
            <a:r>
              <a:rPr lang="en-US" altLang="vi-VN" b="1" dirty="0">
                <a:solidFill>
                  <a:srgbClr val="000000"/>
                </a:solidFill>
                <a:latin typeface="Arial" panose="020B0604020202020204" pitchFamily="34" charset="0"/>
              </a:rPr>
              <a:t> </a:t>
            </a:r>
            <a:r>
              <a:rPr lang="en-US" altLang="vi-VN" b="1" dirty="0" err="1">
                <a:solidFill>
                  <a:srgbClr val="000000"/>
                </a:solidFill>
                <a:latin typeface="Arial" panose="020B0604020202020204" pitchFamily="34" charset="0"/>
              </a:rPr>
              <a:t>kh</a:t>
            </a:r>
            <a:r>
              <a:rPr lang="vi-VN" altLang="vi-VN" b="1" dirty="0">
                <a:solidFill>
                  <a:srgbClr val="000000"/>
                </a:solidFill>
                <a:latin typeface="Arial" panose="020B0604020202020204" pitchFamily="34" charset="0"/>
              </a:rPr>
              <a:t>ă</a:t>
            </a:r>
            <a:r>
              <a:rPr lang="en-US" altLang="vi-VN" b="1" dirty="0">
                <a:solidFill>
                  <a:srgbClr val="000000"/>
                </a:solidFill>
                <a:latin typeface="Arial" panose="020B0604020202020204" pitchFamily="34" charset="0"/>
              </a:rPr>
              <a:t>n, </a:t>
            </a:r>
            <a:r>
              <a:rPr lang="en-US" altLang="vi-VN" b="1" dirty="0" err="1">
                <a:solidFill>
                  <a:srgbClr val="000000"/>
                </a:solidFill>
                <a:latin typeface="Arial" panose="020B0604020202020204" pitchFamily="34" charset="0"/>
              </a:rPr>
              <a:t>lão</a:t>
            </a:r>
            <a:r>
              <a:rPr lang="en-US" altLang="vi-VN" b="1" dirty="0">
                <a:solidFill>
                  <a:srgbClr val="000000"/>
                </a:solidFill>
                <a:latin typeface="Arial" panose="020B0604020202020204" pitchFamily="34" charset="0"/>
              </a:rPr>
              <a:t> </a:t>
            </a:r>
            <a:r>
              <a:rPr lang="en-US" altLang="vi-VN" b="1" dirty="0" err="1">
                <a:solidFill>
                  <a:srgbClr val="000000"/>
                </a:solidFill>
                <a:latin typeface="Arial" panose="020B0604020202020204" pitchFamily="34" charset="0"/>
              </a:rPr>
              <a:t>kiếm</a:t>
            </a:r>
            <a:r>
              <a:rPr lang="en-US" altLang="vi-VN" b="1" dirty="0">
                <a:solidFill>
                  <a:srgbClr val="000000"/>
                </a:solidFill>
                <a:latin typeface="Arial" panose="020B0604020202020204" pitchFamily="34" charset="0"/>
              </a:rPr>
              <a:t> </a:t>
            </a:r>
            <a:r>
              <a:rPr lang="vi-VN" altLang="vi-VN" b="1" dirty="0">
                <a:solidFill>
                  <a:srgbClr val="000000"/>
                </a:solidFill>
                <a:latin typeface="Arial" panose="020B0604020202020204" pitchFamily="34" charset="0"/>
              </a:rPr>
              <a:t>đư</a:t>
            </a:r>
            <a:r>
              <a:rPr lang="en-US" altLang="vi-VN" b="1" dirty="0" err="1">
                <a:solidFill>
                  <a:srgbClr val="000000"/>
                </a:solidFill>
                <a:latin typeface="Arial" panose="020B0604020202020204" pitchFamily="34" charset="0"/>
              </a:rPr>
              <a:t>ợc</a:t>
            </a:r>
            <a:r>
              <a:rPr lang="en-US" altLang="vi-VN" b="1" dirty="0">
                <a:solidFill>
                  <a:srgbClr val="000000"/>
                </a:solidFill>
                <a:latin typeface="Arial" panose="020B0604020202020204" pitchFamily="34" charset="0"/>
              </a:rPr>
              <a:t> </a:t>
            </a:r>
            <a:r>
              <a:rPr lang="en-US" altLang="vi-VN" b="1" dirty="0" err="1">
                <a:solidFill>
                  <a:srgbClr val="000000"/>
                </a:solidFill>
                <a:latin typeface="Arial" panose="020B0604020202020204" pitchFamily="34" charset="0"/>
              </a:rPr>
              <a:t>gì</a:t>
            </a:r>
            <a:r>
              <a:rPr lang="en-US" altLang="vi-VN" b="1" dirty="0">
                <a:solidFill>
                  <a:srgbClr val="000000"/>
                </a:solidFill>
                <a:latin typeface="Arial" panose="020B0604020202020204" pitchFamily="34" charset="0"/>
              </a:rPr>
              <a:t> </a:t>
            </a:r>
            <a:r>
              <a:rPr lang="vi-VN" altLang="vi-VN" b="1" dirty="0">
                <a:solidFill>
                  <a:srgbClr val="000000"/>
                </a:solidFill>
                <a:latin typeface="Arial" panose="020B0604020202020204" pitchFamily="34" charset="0"/>
              </a:rPr>
              <a:t>ă</a:t>
            </a:r>
            <a:r>
              <a:rPr lang="en-US" altLang="vi-VN" b="1" dirty="0">
                <a:solidFill>
                  <a:srgbClr val="000000"/>
                </a:solidFill>
                <a:latin typeface="Arial" panose="020B0604020202020204" pitchFamily="34" charset="0"/>
              </a:rPr>
              <a:t>n </a:t>
            </a:r>
            <a:r>
              <a:rPr lang="en-US" altLang="vi-VN" b="1" dirty="0" err="1">
                <a:solidFill>
                  <a:srgbClr val="000000"/>
                </a:solidFill>
                <a:latin typeface="Arial" panose="020B0604020202020204" pitchFamily="34" charset="0"/>
              </a:rPr>
              <a:t>nấy</a:t>
            </a:r>
            <a:r>
              <a:rPr lang="en-US" altLang="vi-VN" b="1" dirty="0">
                <a:solidFill>
                  <a:srgbClr val="000000"/>
                </a:solidFill>
                <a:latin typeface="Arial" panose="020B0604020202020204" pitchFamily="34" charset="0"/>
              </a:rPr>
              <a:t> </a:t>
            </a:r>
            <a:r>
              <a:rPr lang="en-US" altLang="vi-VN" b="1" dirty="0" err="1">
                <a:solidFill>
                  <a:srgbClr val="000000"/>
                </a:solidFill>
                <a:latin typeface="Arial" panose="020B0604020202020204" pitchFamily="34" charset="0"/>
              </a:rPr>
              <a:t>và</a:t>
            </a:r>
            <a:r>
              <a:rPr lang="en-US" altLang="vi-VN" b="1" dirty="0">
                <a:solidFill>
                  <a:srgbClr val="000000"/>
                </a:solidFill>
                <a:latin typeface="Arial" panose="020B0604020202020204" pitchFamily="34" charset="0"/>
              </a:rPr>
              <a:t> </a:t>
            </a:r>
            <a:r>
              <a:rPr lang="en-US" altLang="vi-VN" b="1" dirty="0" err="1">
                <a:solidFill>
                  <a:srgbClr val="000000"/>
                </a:solidFill>
                <a:latin typeface="Arial" panose="020B0604020202020204" pitchFamily="34" charset="0"/>
              </a:rPr>
              <a:t>từ</a:t>
            </a:r>
            <a:r>
              <a:rPr lang="en-US" altLang="vi-VN" b="1" dirty="0">
                <a:solidFill>
                  <a:srgbClr val="000000"/>
                </a:solidFill>
                <a:latin typeface="Arial" panose="020B0604020202020204" pitchFamily="34" charset="0"/>
              </a:rPr>
              <a:t> </a:t>
            </a:r>
            <a:r>
              <a:rPr lang="en-US" altLang="vi-VN" b="1" dirty="0" err="1">
                <a:solidFill>
                  <a:srgbClr val="000000"/>
                </a:solidFill>
                <a:latin typeface="Arial" panose="020B0604020202020204" pitchFamily="34" charset="0"/>
              </a:rPr>
              <a:t>chối</a:t>
            </a:r>
            <a:r>
              <a:rPr lang="en-US" altLang="vi-VN" b="1" dirty="0">
                <a:solidFill>
                  <a:srgbClr val="000000"/>
                </a:solidFill>
                <a:latin typeface="Arial" panose="020B0604020202020204" pitchFamily="34" charset="0"/>
              </a:rPr>
              <a:t> </a:t>
            </a:r>
            <a:r>
              <a:rPr lang="en-US" altLang="vi-VN" b="1" dirty="0" err="1">
                <a:solidFill>
                  <a:srgbClr val="000000"/>
                </a:solidFill>
                <a:latin typeface="Arial" panose="020B0604020202020204" pitchFamily="34" charset="0"/>
              </a:rPr>
              <a:t>cả</a:t>
            </a:r>
            <a:r>
              <a:rPr lang="en-US" altLang="vi-VN" b="1" dirty="0">
                <a:solidFill>
                  <a:srgbClr val="000000"/>
                </a:solidFill>
                <a:latin typeface="Arial" panose="020B0604020202020204" pitchFamily="34" charset="0"/>
              </a:rPr>
              <a:t> </a:t>
            </a:r>
            <a:r>
              <a:rPr lang="en-US" altLang="vi-VN" b="1" dirty="0" err="1">
                <a:solidFill>
                  <a:srgbClr val="000000"/>
                </a:solidFill>
                <a:latin typeface="Arial" panose="020B0604020202020204" pitchFamily="34" charset="0"/>
              </a:rPr>
              <a:t>những</a:t>
            </a:r>
            <a:r>
              <a:rPr lang="en-US" altLang="vi-VN" b="1" dirty="0">
                <a:solidFill>
                  <a:srgbClr val="000000"/>
                </a:solidFill>
                <a:latin typeface="Arial" panose="020B0604020202020204" pitchFamily="34" charset="0"/>
              </a:rPr>
              <a:t> </a:t>
            </a:r>
            <a:r>
              <a:rPr lang="en-US" altLang="vi-VN" b="1" dirty="0" err="1">
                <a:solidFill>
                  <a:srgbClr val="000000"/>
                </a:solidFill>
                <a:latin typeface="Arial" panose="020B0604020202020204" pitchFamily="34" charset="0"/>
              </a:rPr>
              <a:t>gì</a:t>
            </a:r>
            <a:r>
              <a:rPr lang="en-US" altLang="vi-VN" b="1" dirty="0">
                <a:solidFill>
                  <a:srgbClr val="000000"/>
                </a:solidFill>
                <a:latin typeface="Arial" panose="020B0604020202020204" pitchFamily="34" charset="0"/>
              </a:rPr>
              <a:t> </a:t>
            </a:r>
            <a:r>
              <a:rPr lang="en-US" altLang="vi-VN" b="1" dirty="0" err="1">
                <a:solidFill>
                  <a:srgbClr val="000000"/>
                </a:solidFill>
                <a:latin typeface="Arial" panose="020B0604020202020204" pitchFamily="34" charset="0"/>
              </a:rPr>
              <a:t>ông</a:t>
            </a:r>
            <a:r>
              <a:rPr lang="en-US" altLang="vi-VN" b="1" dirty="0">
                <a:solidFill>
                  <a:srgbClr val="000000"/>
                </a:solidFill>
                <a:latin typeface="Arial" panose="020B0604020202020204" pitchFamily="34" charset="0"/>
              </a:rPr>
              <a:t> </a:t>
            </a:r>
            <a:r>
              <a:rPr lang="en-US" altLang="vi-VN" b="1" dirty="0" err="1">
                <a:solidFill>
                  <a:srgbClr val="000000"/>
                </a:solidFill>
                <a:latin typeface="Arial" panose="020B0604020202020204" pitchFamily="34" charset="0"/>
              </a:rPr>
              <a:t>giáo</a:t>
            </a:r>
            <a:r>
              <a:rPr lang="en-US" altLang="vi-VN" b="1" dirty="0">
                <a:solidFill>
                  <a:srgbClr val="000000"/>
                </a:solidFill>
                <a:latin typeface="Arial" panose="020B0604020202020204" pitchFamily="34" charset="0"/>
              </a:rPr>
              <a:t> </a:t>
            </a:r>
            <a:r>
              <a:rPr lang="en-US" altLang="vi-VN" b="1" dirty="0" err="1">
                <a:solidFill>
                  <a:srgbClr val="000000"/>
                </a:solidFill>
                <a:latin typeface="Arial" panose="020B0604020202020204" pitchFamily="34" charset="0"/>
              </a:rPr>
              <a:t>giúp</a:t>
            </a:r>
            <a:r>
              <a:rPr lang="en-US" altLang="vi-VN" b="1" dirty="0">
                <a:solidFill>
                  <a:srgbClr val="000000"/>
                </a:solidFill>
                <a:latin typeface="Arial" panose="020B0604020202020204" pitchFamily="34" charset="0"/>
              </a:rPr>
              <a:t>. </a:t>
            </a:r>
            <a:r>
              <a:rPr lang="en-US" altLang="vi-VN" b="1" dirty="0" err="1">
                <a:solidFill>
                  <a:srgbClr val="000000"/>
                </a:solidFill>
                <a:latin typeface="Arial" panose="020B0604020202020204" pitchFamily="34" charset="0"/>
              </a:rPr>
              <a:t>Một</a:t>
            </a:r>
            <a:r>
              <a:rPr lang="en-US" altLang="vi-VN" b="1" dirty="0">
                <a:solidFill>
                  <a:srgbClr val="000000"/>
                </a:solidFill>
                <a:latin typeface="Arial" panose="020B0604020202020204" pitchFamily="34" charset="0"/>
              </a:rPr>
              <a:t> </a:t>
            </a:r>
            <a:r>
              <a:rPr lang="en-US" altLang="vi-VN" b="1" dirty="0" err="1">
                <a:solidFill>
                  <a:srgbClr val="000000"/>
                </a:solidFill>
                <a:latin typeface="Arial" panose="020B0604020202020204" pitchFamily="34" charset="0"/>
              </a:rPr>
              <a:t>hôm</a:t>
            </a:r>
            <a:r>
              <a:rPr lang="en-US" altLang="vi-VN" b="1" dirty="0">
                <a:solidFill>
                  <a:srgbClr val="000000"/>
                </a:solidFill>
                <a:latin typeface="Arial" panose="020B0604020202020204" pitchFamily="34" charset="0"/>
              </a:rPr>
              <a:t> </a:t>
            </a:r>
            <a:r>
              <a:rPr lang="en-US" altLang="vi-VN" b="1" dirty="0" err="1">
                <a:solidFill>
                  <a:srgbClr val="000000"/>
                </a:solidFill>
                <a:latin typeface="Arial" panose="020B0604020202020204" pitchFamily="34" charset="0"/>
              </a:rPr>
              <a:t>lão</a:t>
            </a:r>
            <a:r>
              <a:rPr lang="en-US" altLang="vi-VN" b="1" dirty="0">
                <a:solidFill>
                  <a:srgbClr val="000000"/>
                </a:solidFill>
                <a:latin typeface="Arial" panose="020B0604020202020204" pitchFamily="34" charset="0"/>
              </a:rPr>
              <a:t> </a:t>
            </a:r>
            <a:r>
              <a:rPr lang="en-US" altLang="vi-VN" b="1" dirty="0" err="1">
                <a:solidFill>
                  <a:srgbClr val="000000"/>
                </a:solidFill>
                <a:latin typeface="Arial" panose="020B0604020202020204" pitchFamily="34" charset="0"/>
              </a:rPr>
              <a:t>xin</a:t>
            </a:r>
            <a:r>
              <a:rPr lang="en-US" altLang="vi-VN" b="1" dirty="0">
                <a:solidFill>
                  <a:srgbClr val="000000"/>
                </a:solidFill>
                <a:latin typeface="Arial" panose="020B0604020202020204" pitchFamily="34" charset="0"/>
              </a:rPr>
              <a:t> </a:t>
            </a:r>
            <a:r>
              <a:rPr lang="en-US" altLang="vi-VN" b="1" dirty="0" err="1">
                <a:solidFill>
                  <a:srgbClr val="000000"/>
                </a:solidFill>
                <a:latin typeface="Arial" panose="020B0604020202020204" pitchFamily="34" charset="0"/>
              </a:rPr>
              <a:t>Binh</a:t>
            </a:r>
            <a:r>
              <a:rPr lang="en-US" altLang="vi-VN" b="1" dirty="0">
                <a:solidFill>
                  <a:srgbClr val="000000"/>
                </a:solidFill>
                <a:latin typeface="Arial" panose="020B0604020202020204" pitchFamily="34" charset="0"/>
              </a:rPr>
              <a:t> T</a:t>
            </a:r>
            <a:r>
              <a:rPr lang="vi-VN" altLang="vi-VN" b="1" dirty="0">
                <a:solidFill>
                  <a:srgbClr val="000000"/>
                </a:solidFill>
                <a:latin typeface="Arial" panose="020B0604020202020204" pitchFamily="34" charset="0"/>
              </a:rPr>
              <a:t>ư</a:t>
            </a:r>
            <a:r>
              <a:rPr lang="en-US" altLang="vi-VN" b="1" dirty="0">
                <a:solidFill>
                  <a:srgbClr val="000000"/>
                </a:solidFill>
                <a:latin typeface="Arial" panose="020B0604020202020204" pitchFamily="34" charset="0"/>
              </a:rPr>
              <a:t> </a:t>
            </a:r>
            <a:r>
              <a:rPr lang="en-US" altLang="vi-VN" b="1" dirty="0" err="1">
                <a:solidFill>
                  <a:srgbClr val="000000"/>
                </a:solidFill>
                <a:latin typeface="Arial" panose="020B0604020202020204" pitchFamily="34" charset="0"/>
              </a:rPr>
              <a:t>một</a:t>
            </a:r>
            <a:r>
              <a:rPr lang="en-US" altLang="vi-VN" b="1" dirty="0">
                <a:solidFill>
                  <a:srgbClr val="000000"/>
                </a:solidFill>
                <a:latin typeface="Arial" panose="020B0604020202020204" pitchFamily="34" charset="0"/>
              </a:rPr>
              <a:t> </a:t>
            </a:r>
            <a:r>
              <a:rPr lang="en-US" altLang="vi-VN" b="1" dirty="0" err="1">
                <a:solidFill>
                  <a:srgbClr val="000000"/>
                </a:solidFill>
                <a:latin typeface="Arial" panose="020B0604020202020204" pitchFamily="34" charset="0"/>
              </a:rPr>
              <a:t>ít</a:t>
            </a:r>
            <a:r>
              <a:rPr lang="en-US" altLang="vi-VN" b="1" dirty="0">
                <a:solidFill>
                  <a:srgbClr val="000000"/>
                </a:solidFill>
                <a:latin typeface="Arial" panose="020B0604020202020204" pitchFamily="34" charset="0"/>
              </a:rPr>
              <a:t> </a:t>
            </a:r>
            <a:r>
              <a:rPr lang="en-US" altLang="vi-VN" b="1" dirty="0" err="1">
                <a:solidFill>
                  <a:srgbClr val="000000"/>
                </a:solidFill>
                <a:latin typeface="Arial" panose="020B0604020202020204" pitchFamily="34" charset="0"/>
              </a:rPr>
              <a:t>bả</a:t>
            </a:r>
            <a:r>
              <a:rPr lang="en-US" altLang="vi-VN" b="1" dirty="0">
                <a:solidFill>
                  <a:srgbClr val="000000"/>
                </a:solidFill>
                <a:latin typeface="Arial" panose="020B0604020202020204" pitchFamily="34" charset="0"/>
              </a:rPr>
              <a:t> </a:t>
            </a:r>
            <a:r>
              <a:rPr lang="en-US" altLang="vi-VN" b="1" dirty="0" err="1">
                <a:solidFill>
                  <a:srgbClr val="000000"/>
                </a:solidFill>
                <a:latin typeface="Arial" panose="020B0604020202020204" pitchFamily="34" charset="0"/>
              </a:rPr>
              <a:t>chó</a:t>
            </a:r>
            <a:r>
              <a:rPr lang="en-US" altLang="vi-VN" b="1" dirty="0">
                <a:solidFill>
                  <a:srgbClr val="000000"/>
                </a:solidFill>
                <a:latin typeface="Arial" panose="020B0604020202020204" pitchFamily="34" charset="0"/>
              </a:rPr>
              <a:t>, </a:t>
            </a:r>
            <a:r>
              <a:rPr lang="en-US" altLang="vi-VN" b="1" dirty="0" err="1">
                <a:solidFill>
                  <a:srgbClr val="000000"/>
                </a:solidFill>
                <a:latin typeface="Arial" panose="020B0604020202020204" pitchFamily="34" charset="0"/>
              </a:rPr>
              <a:t>nói</a:t>
            </a:r>
            <a:r>
              <a:rPr lang="en-US" altLang="vi-VN" b="1" dirty="0">
                <a:solidFill>
                  <a:srgbClr val="000000"/>
                </a:solidFill>
                <a:latin typeface="Arial" panose="020B0604020202020204" pitchFamily="34" charset="0"/>
              </a:rPr>
              <a:t> </a:t>
            </a:r>
            <a:r>
              <a:rPr lang="en-US" altLang="vi-VN" b="1" dirty="0" err="1">
                <a:solidFill>
                  <a:srgbClr val="000000"/>
                </a:solidFill>
                <a:latin typeface="Arial" panose="020B0604020202020204" pitchFamily="34" charset="0"/>
              </a:rPr>
              <a:t>là</a:t>
            </a:r>
            <a:r>
              <a:rPr lang="en-US" altLang="vi-VN" b="1" dirty="0">
                <a:solidFill>
                  <a:srgbClr val="000000"/>
                </a:solidFill>
                <a:latin typeface="Arial" panose="020B0604020202020204" pitchFamily="34" charset="0"/>
              </a:rPr>
              <a:t> </a:t>
            </a:r>
            <a:r>
              <a:rPr lang="vi-VN" altLang="vi-VN" b="1" dirty="0">
                <a:solidFill>
                  <a:srgbClr val="000000"/>
                </a:solidFill>
                <a:latin typeface="Arial" panose="020B0604020202020204" pitchFamily="34" charset="0"/>
              </a:rPr>
              <a:t>đ</a:t>
            </a:r>
            <a:r>
              <a:rPr lang="en-US" altLang="vi-VN" b="1" dirty="0">
                <a:solidFill>
                  <a:srgbClr val="000000"/>
                </a:solidFill>
                <a:latin typeface="Arial" panose="020B0604020202020204" pitchFamily="34" charset="0"/>
              </a:rPr>
              <a:t>ể </a:t>
            </a:r>
            <a:r>
              <a:rPr lang="en-US" altLang="vi-VN" b="1" dirty="0" err="1">
                <a:solidFill>
                  <a:srgbClr val="000000"/>
                </a:solidFill>
                <a:latin typeface="Arial" panose="020B0604020202020204" pitchFamily="34" charset="0"/>
              </a:rPr>
              <a:t>giết</a:t>
            </a:r>
            <a:r>
              <a:rPr lang="en-US" altLang="vi-VN" b="1" dirty="0">
                <a:solidFill>
                  <a:srgbClr val="000000"/>
                </a:solidFill>
                <a:latin typeface="Arial" panose="020B0604020202020204" pitchFamily="34" charset="0"/>
              </a:rPr>
              <a:t> con </a:t>
            </a:r>
            <a:r>
              <a:rPr lang="en-US" altLang="vi-VN" b="1" dirty="0" err="1">
                <a:solidFill>
                  <a:srgbClr val="000000"/>
                </a:solidFill>
                <a:latin typeface="Arial" panose="020B0604020202020204" pitchFamily="34" charset="0"/>
              </a:rPr>
              <a:t>chó</a:t>
            </a:r>
            <a:r>
              <a:rPr lang="en-US" altLang="vi-VN" b="1" dirty="0">
                <a:solidFill>
                  <a:srgbClr val="000000"/>
                </a:solidFill>
                <a:latin typeface="Arial" panose="020B0604020202020204" pitchFamily="34" charset="0"/>
              </a:rPr>
              <a:t> hay </a:t>
            </a:r>
            <a:r>
              <a:rPr lang="vi-VN" altLang="vi-VN" b="1" dirty="0">
                <a:solidFill>
                  <a:srgbClr val="000000"/>
                </a:solidFill>
                <a:latin typeface="Arial" panose="020B0604020202020204" pitchFamily="34" charset="0"/>
              </a:rPr>
              <a:t>đ</a:t>
            </a:r>
            <a:r>
              <a:rPr lang="en-US" altLang="vi-VN" b="1" dirty="0" err="1">
                <a:solidFill>
                  <a:srgbClr val="000000"/>
                </a:solidFill>
                <a:latin typeface="Arial" panose="020B0604020202020204" pitchFamily="34" charset="0"/>
              </a:rPr>
              <a:t>ến</a:t>
            </a:r>
            <a:r>
              <a:rPr lang="en-US" altLang="vi-VN" b="1" dirty="0">
                <a:solidFill>
                  <a:srgbClr val="000000"/>
                </a:solidFill>
                <a:latin typeface="Arial" panose="020B0604020202020204" pitchFamily="34" charset="0"/>
              </a:rPr>
              <a:t> v</a:t>
            </a:r>
            <a:r>
              <a:rPr lang="vi-VN" altLang="vi-VN" b="1" dirty="0">
                <a:solidFill>
                  <a:srgbClr val="000000"/>
                </a:solidFill>
                <a:latin typeface="Arial" panose="020B0604020202020204" pitchFamily="34" charset="0"/>
              </a:rPr>
              <a:t>ư</a:t>
            </a:r>
            <a:r>
              <a:rPr lang="en-US" altLang="vi-VN" b="1" dirty="0" err="1">
                <a:solidFill>
                  <a:srgbClr val="000000"/>
                </a:solidFill>
                <a:latin typeface="Arial" panose="020B0604020202020204" pitchFamily="34" charset="0"/>
              </a:rPr>
              <a:t>ờn</a:t>
            </a:r>
            <a:r>
              <a:rPr lang="en-US" altLang="vi-VN" b="1" dirty="0">
                <a:solidFill>
                  <a:srgbClr val="000000"/>
                </a:solidFill>
                <a:latin typeface="Arial" panose="020B0604020202020204" pitchFamily="34" charset="0"/>
              </a:rPr>
              <a:t>, </a:t>
            </a:r>
            <a:r>
              <a:rPr lang="en-US" altLang="vi-VN" b="1" dirty="0" err="1">
                <a:solidFill>
                  <a:srgbClr val="000000"/>
                </a:solidFill>
                <a:latin typeface="Arial" panose="020B0604020202020204" pitchFamily="34" charset="0"/>
              </a:rPr>
              <a:t>làm</a:t>
            </a:r>
            <a:r>
              <a:rPr lang="en-US" altLang="vi-VN" b="1" dirty="0">
                <a:solidFill>
                  <a:srgbClr val="000000"/>
                </a:solidFill>
                <a:latin typeface="Arial" panose="020B0604020202020204" pitchFamily="34" charset="0"/>
              </a:rPr>
              <a:t> </a:t>
            </a:r>
            <a:r>
              <a:rPr lang="en-US" altLang="vi-VN" b="1" dirty="0" err="1">
                <a:solidFill>
                  <a:srgbClr val="000000"/>
                </a:solidFill>
                <a:latin typeface="Arial" panose="020B0604020202020204" pitchFamily="34" charset="0"/>
              </a:rPr>
              <a:t>thịt</a:t>
            </a:r>
            <a:r>
              <a:rPr lang="en-US" altLang="vi-VN" b="1" dirty="0">
                <a:solidFill>
                  <a:srgbClr val="000000"/>
                </a:solidFill>
                <a:latin typeface="Arial" panose="020B0604020202020204" pitchFamily="34" charset="0"/>
              </a:rPr>
              <a:t> </a:t>
            </a:r>
            <a:r>
              <a:rPr lang="en-US" altLang="vi-VN" b="1" dirty="0" err="1">
                <a:solidFill>
                  <a:srgbClr val="000000"/>
                </a:solidFill>
                <a:latin typeface="Arial" panose="020B0604020202020204" pitchFamily="34" charset="0"/>
              </a:rPr>
              <a:t>và</a:t>
            </a:r>
            <a:r>
              <a:rPr lang="en-US" altLang="vi-VN" b="1" dirty="0">
                <a:solidFill>
                  <a:srgbClr val="000000"/>
                </a:solidFill>
                <a:latin typeface="Arial" panose="020B0604020202020204" pitchFamily="34" charset="0"/>
              </a:rPr>
              <a:t> </a:t>
            </a:r>
            <a:r>
              <a:rPr lang="en-US" altLang="vi-VN" b="1" dirty="0" err="1">
                <a:solidFill>
                  <a:srgbClr val="000000"/>
                </a:solidFill>
                <a:latin typeface="Arial" panose="020B0604020202020204" pitchFamily="34" charset="0"/>
              </a:rPr>
              <a:t>rủ</a:t>
            </a:r>
            <a:r>
              <a:rPr lang="en-US" altLang="vi-VN" b="1" dirty="0">
                <a:solidFill>
                  <a:srgbClr val="000000"/>
                </a:solidFill>
                <a:latin typeface="Arial" panose="020B0604020202020204" pitchFamily="34" charset="0"/>
              </a:rPr>
              <a:t> </a:t>
            </a:r>
            <a:r>
              <a:rPr lang="en-US" altLang="vi-VN" b="1" dirty="0" err="1">
                <a:solidFill>
                  <a:srgbClr val="000000"/>
                </a:solidFill>
                <a:latin typeface="Arial" panose="020B0604020202020204" pitchFamily="34" charset="0"/>
              </a:rPr>
              <a:t>Binh</a:t>
            </a:r>
            <a:r>
              <a:rPr lang="en-US" altLang="vi-VN" b="1" dirty="0">
                <a:solidFill>
                  <a:srgbClr val="000000"/>
                </a:solidFill>
                <a:latin typeface="Arial" panose="020B0604020202020204" pitchFamily="34" charset="0"/>
              </a:rPr>
              <a:t> T</a:t>
            </a:r>
            <a:r>
              <a:rPr lang="vi-VN" altLang="vi-VN" b="1" dirty="0">
                <a:solidFill>
                  <a:srgbClr val="000000"/>
                </a:solidFill>
                <a:latin typeface="Arial" panose="020B0604020202020204" pitchFamily="34" charset="0"/>
              </a:rPr>
              <a:t>ư</a:t>
            </a:r>
            <a:r>
              <a:rPr lang="en-US" altLang="vi-VN" b="1" dirty="0">
                <a:solidFill>
                  <a:srgbClr val="000000"/>
                </a:solidFill>
                <a:latin typeface="Arial" panose="020B0604020202020204" pitchFamily="34" charset="0"/>
              </a:rPr>
              <a:t> </a:t>
            </a:r>
            <a:r>
              <a:rPr lang="en-US" altLang="vi-VN" b="1" dirty="0" err="1">
                <a:solidFill>
                  <a:srgbClr val="000000"/>
                </a:solidFill>
                <a:latin typeface="Arial" panose="020B0604020202020204" pitchFamily="34" charset="0"/>
              </a:rPr>
              <a:t>cùng</a:t>
            </a:r>
            <a:r>
              <a:rPr lang="en-US" altLang="vi-VN" b="1" dirty="0">
                <a:solidFill>
                  <a:srgbClr val="000000"/>
                </a:solidFill>
                <a:latin typeface="Arial" panose="020B0604020202020204" pitchFamily="34" charset="0"/>
              </a:rPr>
              <a:t> </a:t>
            </a:r>
            <a:r>
              <a:rPr lang="en-US" altLang="vi-VN" b="1" dirty="0" err="1">
                <a:solidFill>
                  <a:srgbClr val="000000"/>
                </a:solidFill>
                <a:latin typeface="Arial" panose="020B0604020202020204" pitchFamily="34" charset="0"/>
              </a:rPr>
              <a:t>uống</a:t>
            </a:r>
            <a:r>
              <a:rPr lang="en-US" altLang="vi-VN" b="1" dirty="0">
                <a:solidFill>
                  <a:srgbClr val="000000"/>
                </a:solidFill>
                <a:latin typeface="Arial" panose="020B0604020202020204" pitchFamily="34" charset="0"/>
              </a:rPr>
              <a:t> r</a:t>
            </a:r>
            <a:r>
              <a:rPr lang="vi-VN" altLang="vi-VN" b="1" dirty="0">
                <a:solidFill>
                  <a:srgbClr val="000000"/>
                </a:solidFill>
                <a:latin typeface="Arial" panose="020B0604020202020204" pitchFamily="34" charset="0"/>
              </a:rPr>
              <a:t>ư</a:t>
            </a:r>
            <a:r>
              <a:rPr lang="en-US" altLang="vi-VN" b="1" dirty="0" err="1">
                <a:solidFill>
                  <a:srgbClr val="000000"/>
                </a:solidFill>
                <a:latin typeface="Arial" panose="020B0604020202020204" pitchFamily="34" charset="0"/>
              </a:rPr>
              <a:t>ợu</a:t>
            </a:r>
            <a:r>
              <a:rPr lang="en-US" altLang="vi-VN" b="1" dirty="0">
                <a:solidFill>
                  <a:srgbClr val="000000"/>
                </a:solidFill>
                <a:latin typeface="Arial" panose="020B0604020202020204" pitchFamily="34" charset="0"/>
              </a:rPr>
              <a:t>. </a:t>
            </a:r>
            <a:r>
              <a:rPr lang="en-US" altLang="vi-VN" b="1" dirty="0" err="1">
                <a:solidFill>
                  <a:srgbClr val="000000"/>
                </a:solidFill>
                <a:latin typeface="Arial" panose="020B0604020202020204" pitchFamily="34" charset="0"/>
              </a:rPr>
              <a:t>Ông</a:t>
            </a:r>
            <a:r>
              <a:rPr lang="en-US" altLang="vi-VN" b="1" dirty="0">
                <a:solidFill>
                  <a:srgbClr val="000000"/>
                </a:solidFill>
                <a:latin typeface="Arial" panose="020B0604020202020204" pitchFamily="34" charset="0"/>
              </a:rPr>
              <a:t> </a:t>
            </a:r>
            <a:r>
              <a:rPr lang="en-US" altLang="vi-VN" b="1" dirty="0" err="1">
                <a:solidFill>
                  <a:srgbClr val="000000"/>
                </a:solidFill>
                <a:latin typeface="Arial" panose="020B0604020202020204" pitchFamily="34" charset="0"/>
              </a:rPr>
              <a:t>giáo</a:t>
            </a:r>
            <a:r>
              <a:rPr lang="en-US" altLang="vi-VN" b="1" dirty="0">
                <a:solidFill>
                  <a:srgbClr val="000000"/>
                </a:solidFill>
                <a:latin typeface="Arial" panose="020B0604020202020204" pitchFamily="34" charset="0"/>
              </a:rPr>
              <a:t> </a:t>
            </a:r>
            <a:r>
              <a:rPr lang="en-US" altLang="vi-VN" b="1" dirty="0" err="1">
                <a:solidFill>
                  <a:srgbClr val="000000"/>
                </a:solidFill>
                <a:latin typeface="Arial" panose="020B0604020202020204" pitchFamily="34" charset="0"/>
              </a:rPr>
              <a:t>rất</a:t>
            </a:r>
            <a:r>
              <a:rPr lang="en-US" altLang="vi-VN" b="1" dirty="0">
                <a:solidFill>
                  <a:srgbClr val="000000"/>
                </a:solidFill>
                <a:latin typeface="Arial" panose="020B0604020202020204" pitchFamily="34" charset="0"/>
              </a:rPr>
              <a:t> </a:t>
            </a:r>
            <a:r>
              <a:rPr lang="en-US" altLang="vi-VN" b="1" dirty="0" err="1">
                <a:solidFill>
                  <a:srgbClr val="000000"/>
                </a:solidFill>
                <a:latin typeface="Arial" panose="020B0604020202020204" pitchFamily="34" charset="0"/>
              </a:rPr>
              <a:t>buồn</a:t>
            </a:r>
            <a:r>
              <a:rPr lang="en-US" altLang="vi-VN" b="1" dirty="0">
                <a:solidFill>
                  <a:srgbClr val="000000"/>
                </a:solidFill>
                <a:latin typeface="Arial" panose="020B0604020202020204" pitchFamily="34" charset="0"/>
              </a:rPr>
              <a:t> </a:t>
            </a:r>
            <a:r>
              <a:rPr lang="en-US" altLang="vi-VN" b="1" dirty="0" err="1">
                <a:solidFill>
                  <a:srgbClr val="000000"/>
                </a:solidFill>
                <a:latin typeface="Arial" panose="020B0604020202020204" pitchFamily="34" charset="0"/>
              </a:rPr>
              <a:t>khi</a:t>
            </a:r>
            <a:r>
              <a:rPr lang="en-US" altLang="vi-VN" b="1" dirty="0">
                <a:solidFill>
                  <a:srgbClr val="000000"/>
                </a:solidFill>
                <a:latin typeface="Arial" panose="020B0604020202020204" pitchFamily="34" charset="0"/>
              </a:rPr>
              <a:t> </a:t>
            </a:r>
            <a:r>
              <a:rPr lang="en-US" altLang="vi-VN" b="1" dirty="0" err="1">
                <a:solidFill>
                  <a:srgbClr val="000000"/>
                </a:solidFill>
                <a:latin typeface="Arial" panose="020B0604020202020204" pitchFamily="34" charset="0"/>
              </a:rPr>
              <a:t>nghe</a:t>
            </a:r>
            <a:r>
              <a:rPr lang="en-US" altLang="vi-VN" b="1" dirty="0">
                <a:solidFill>
                  <a:srgbClr val="000000"/>
                </a:solidFill>
                <a:latin typeface="Arial" panose="020B0604020202020204" pitchFamily="34" charset="0"/>
              </a:rPr>
              <a:t> </a:t>
            </a:r>
            <a:r>
              <a:rPr lang="en-US" altLang="vi-VN" b="1" dirty="0" err="1">
                <a:solidFill>
                  <a:srgbClr val="000000"/>
                </a:solidFill>
                <a:latin typeface="Arial" panose="020B0604020202020204" pitchFamily="34" charset="0"/>
              </a:rPr>
              <a:t>Binh</a:t>
            </a:r>
            <a:r>
              <a:rPr lang="en-US" altLang="vi-VN" b="1" dirty="0">
                <a:solidFill>
                  <a:srgbClr val="000000"/>
                </a:solidFill>
                <a:latin typeface="Arial" panose="020B0604020202020204" pitchFamily="34" charset="0"/>
              </a:rPr>
              <a:t> T</a:t>
            </a:r>
            <a:r>
              <a:rPr lang="vi-VN" altLang="vi-VN" b="1" dirty="0">
                <a:solidFill>
                  <a:srgbClr val="000000"/>
                </a:solidFill>
                <a:latin typeface="Arial" panose="020B0604020202020204" pitchFamily="34" charset="0"/>
              </a:rPr>
              <a:t>ư</a:t>
            </a:r>
            <a:r>
              <a:rPr lang="en-US" altLang="vi-VN" b="1" dirty="0">
                <a:solidFill>
                  <a:srgbClr val="000000"/>
                </a:solidFill>
                <a:latin typeface="Arial" panose="020B0604020202020204" pitchFamily="34" charset="0"/>
              </a:rPr>
              <a:t> </a:t>
            </a:r>
            <a:r>
              <a:rPr lang="en-US" altLang="vi-VN" b="1" dirty="0" err="1">
                <a:solidFill>
                  <a:srgbClr val="000000"/>
                </a:solidFill>
                <a:latin typeface="Arial" panose="020B0604020202020204" pitchFamily="34" charset="0"/>
              </a:rPr>
              <a:t>kể</a:t>
            </a:r>
            <a:r>
              <a:rPr lang="en-US" altLang="vi-VN" b="1" dirty="0">
                <a:solidFill>
                  <a:srgbClr val="000000"/>
                </a:solidFill>
                <a:latin typeface="Arial" panose="020B0604020202020204" pitchFamily="34" charset="0"/>
              </a:rPr>
              <a:t> </a:t>
            </a:r>
            <a:r>
              <a:rPr lang="en-US" altLang="vi-VN" b="1" dirty="0" err="1">
                <a:solidFill>
                  <a:srgbClr val="000000"/>
                </a:solidFill>
                <a:latin typeface="Arial" panose="020B0604020202020204" pitchFamily="34" charset="0"/>
              </a:rPr>
              <a:t>chuyện</a:t>
            </a:r>
            <a:r>
              <a:rPr lang="en-US" altLang="vi-VN" b="1" dirty="0">
                <a:solidFill>
                  <a:srgbClr val="000000"/>
                </a:solidFill>
                <a:latin typeface="Arial" panose="020B0604020202020204" pitchFamily="34" charset="0"/>
              </a:rPr>
              <a:t> </a:t>
            </a:r>
            <a:r>
              <a:rPr lang="en-US" altLang="vi-VN" b="1" dirty="0" err="1">
                <a:solidFill>
                  <a:srgbClr val="000000"/>
                </a:solidFill>
                <a:latin typeface="Arial" panose="020B0604020202020204" pitchFamily="34" charset="0"/>
              </a:rPr>
              <a:t>ấy</a:t>
            </a:r>
            <a:r>
              <a:rPr lang="en-US" altLang="vi-VN" b="1" dirty="0">
                <a:solidFill>
                  <a:srgbClr val="000000"/>
                </a:solidFill>
                <a:latin typeface="Arial" panose="020B0604020202020204" pitchFamily="34" charset="0"/>
              </a:rPr>
              <a:t>. </a:t>
            </a:r>
            <a:r>
              <a:rPr lang="en-US" altLang="vi-VN" b="1" dirty="0" err="1">
                <a:solidFill>
                  <a:srgbClr val="000000"/>
                </a:solidFill>
                <a:latin typeface="Arial" panose="020B0604020202020204" pitchFamily="34" charset="0"/>
              </a:rPr>
              <a:t>Nh</a:t>
            </a:r>
            <a:r>
              <a:rPr lang="vi-VN" altLang="vi-VN" b="1" dirty="0">
                <a:solidFill>
                  <a:srgbClr val="000000"/>
                </a:solidFill>
                <a:latin typeface="Arial" panose="020B0604020202020204" pitchFamily="34" charset="0"/>
              </a:rPr>
              <a:t>ư</a:t>
            </a:r>
            <a:r>
              <a:rPr lang="en-US" altLang="vi-VN" b="1" dirty="0">
                <a:solidFill>
                  <a:srgbClr val="000000"/>
                </a:solidFill>
                <a:latin typeface="Arial" panose="020B0604020202020204" pitchFamily="34" charset="0"/>
              </a:rPr>
              <a:t>ng </a:t>
            </a:r>
            <a:r>
              <a:rPr lang="en-US" altLang="vi-VN" b="1" dirty="0" err="1">
                <a:solidFill>
                  <a:srgbClr val="000000"/>
                </a:solidFill>
                <a:latin typeface="Arial" panose="020B0604020202020204" pitchFamily="34" charset="0"/>
              </a:rPr>
              <a:t>rồi</a:t>
            </a:r>
            <a:r>
              <a:rPr lang="en-US" altLang="vi-VN" b="1" dirty="0">
                <a:solidFill>
                  <a:srgbClr val="000000"/>
                </a:solidFill>
                <a:latin typeface="Arial" panose="020B0604020202020204" pitchFamily="34" charset="0"/>
              </a:rPr>
              <a:t> </a:t>
            </a:r>
            <a:r>
              <a:rPr lang="en-US" altLang="vi-VN" b="1" dirty="0" err="1">
                <a:solidFill>
                  <a:srgbClr val="000000"/>
                </a:solidFill>
                <a:latin typeface="Arial" panose="020B0604020202020204" pitchFamily="34" charset="0"/>
              </a:rPr>
              <a:t>bỗng</a:t>
            </a:r>
            <a:r>
              <a:rPr lang="en-US" altLang="vi-VN" b="1" dirty="0">
                <a:solidFill>
                  <a:srgbClr val="000000"/>
                </a:solidFill>
                <a:latin typeface="Arial" panose="020B0604020202020204" pitchFamily="34" charset="0"/>
              </a:rPr>
              <a:t> </a:t>
            </a:r>
            <a:r>
              <a:rPr lang="en-US" altLang="vi-VN" b="1" dirty="0" err="1">
                <a:solidFill>
                  <a:srgbClr val="000000"/>
                </a:solidFill>
                <a:latin typeface="Arial" panose="020B0604020202020204" pitchFamily="34" charset="0"/>
              </a:rPr>
              <a:t>nhiên</a:t>
            </a:r>
            <a:r>
              <a:rPr lang="en-US" altLang="vi-VN" b="1" dirty="0">
                <a:solidFill>
                  <a:srgbClr val="000000"/>
                </a:solidFill>
                <a:latin typeface="Arial" panose="020B0604020202020204" pitchFamily="34" charset="0"/>
              </a:rPr>
              <a:t> </a:t>
            </a:r>
            <a:r>
              <a:rPr lang="en-US" altLang="vi-VN" b="1" dirty="0" err="1">
                <a:solidFill>
                  <a:srgbClr val="000000"/>
                </a:solidFill>
                <a:latin typeface="Arial" panose="020B0604020202020204" pitchFamily="34" charset="0"/>
              </a:rPr>
              <a:t>lão</a:t>
            </a:r>
            <a:r>
              <a:rPr lang="en-US" altLang="vi-VN" b="1" dirty="0">
                <a:solidFill>
                  <a:srgbClr val="000000"/>
                </a:solidFill>
                <a:latin typeface="Arial" panose="020B0604020202020204" pitchFamily="34" charset="0"/>
              </a:rPr>
              <a:t> </a:t>
            </a:r>
            <a:r>
              <a:rPr lang="en-US" altLang="vi-VN" b="1" dirty="0" err="1">
                <a:solidFill>
                  <a:srgbClr val="000000"/>
                </a:solidFill>
                <a:latin typeface="Arial" panose="020B0604020202020204" pitchFamily="34" charset="0"/>
              </a:rPr>
              <a:t>chết</a:t>
            </a:r>
            <a:r>
              <a:rPr lang="en-US" altLang="vi-VN" b="1" dirty="0">
                <a:solidFill>
                  <a:srgbClr val="000000"/>
                </a:solidFill>
                <a:latin typeface="Arial" panose="020B0604020202020204" pitchFamily="34" charset="0"/>
              </a:rPr>
              <a:t> – </a:t>
            </a:r>
            <a:r>
              <a:rPr lang="en-US" altLang="vi-VN" b="1" dirty="0" err="1">
                <a:solidFill>
                  <a:srgbClr val="000000"/>
                </a:solidFill>
                <a:latin typeface="Arial" panose="020B0604020202020204" pitchFamily="34" charset="0"/>
              </a:rPr>
              <a:t>cái</a:t>
            </a:r>
            <a:r>
              <a:rPr lang="en-US" altLang="vi-VN" b="1" dirty="0">
                <a:solidFill>
                  <a:srgbClr val="000000"/>
                </a:solidFill>
                <a:latin typeface="Arial" panose="020B0604020202020204" pitchFamily="34" charset="0"/>
              </a:rPr>
              <a:t> </a:t>
            </a:r>
            <a:r>
              <a:rPr lang="en-US" altLang="vi-VN" b="1" dirty="0" err="1">
                <a:solidFill>
                  <a:srgbClr val="000000"/>
                </a:solidFill>
                <a:latin typeface="Arial" panose="020B0604020202020204" pitchFamily="34" charset="0"/>
              </a:rPr>
              <a:t>chết</a:t>
            </a:r>
            <a:r>
              <a:rPr lang="en-US" altLang="vi-VN" b="1" dirty="0">
                <a:solidFill>
                  <a:srgbClr val="000000"/>
                </a:solidFill>
                <a:latin typeface="Arial" panose="020B0604020202020204" pitchFamily="34" charset="0"/>
              </a:rPr>
              <a:t> </a:t>
            </a:r>
            <a:r>
              <a:rPr lang="en-US" altLang="vi-VN" b="1" dirty="0" err="1">
                <a:solidFill>
                  <a:srgbClr val="000000"/>
                </a:solidFill>
                <a:latin typeface="Arial" panose="020B0604020202020204" pitchFamily="34" charset="0"/>
              </a:rPr>
              <a:t>thật</a:t>
            </a:r>
            <a:r>
              <a:rPr lang="en-US" altLang="vi-VN" b="1" dirty="0">
                <a:solidFill>
                  <a:srgbClr val="000000"/>
                </a:solidFill>
                <a:latin typeface="Arial" panose="020B0604020202020204" pitchFamily="34" charset="0"/>
              </a:rPr>
              <a:t> </a:t>
            </a:r>
            <a:r>
              <a:rPr lang="en-US" altLang="vi-VN" b="1" dirty="0" err="1">
                <a:solidFill>
                  <a:srgbClr val="000000"/>
                </a:solidFill>
                <a:latin typeface="Arial" panose="020B0604020202020204" pitchFamily="34" charset="0"/>
              </a:rPr>
              <a:t>dữ</a:t>
            </a:r>
            <a:r>
              <a:rPr lang="en-US" altLang="vi-VN" b="1" dirty="0">
                <a:solidFill>
                  <a:srgbClr val="000000"/>
                </a:solidFill>
                <a:latin typeface="Arial" panose="020B0604020202020204" pitchFamily="34" charset="0"/>
              </a:rPr>
              <a:t> </a:t>
            </a:r>
            <a:r>
              <a:rPr lang="en-US" altLang="vi-VN" b="1" dirty="0" err="1">
                <a:solidFill>
                  <a:srgbClr val="000000"/>
                </a:solidFill>
                <a:latin typeface="Arial" panose="020B0604020202020204" pitchFamily="34" charset="0"/>
              </a:rPr>
              <a:t>dội</a:t>
            </a:r>
            <a:r>
              <a:rPr lang="en-US" altLang="vi-VN" b="1" dirty="0">
                <a:solidFill>
                  <a:srgbClr val="000000"/>
                </a:solidFill>
                <a:latin typeface="Arial" panose="020B0604020202020204" pitchFamily="34" charset="0"/>
              </a:rPr>
              <a:t>. </a:t>
            </a:r>
            <a:r>
              <a:rPr lang="en-US" altLang="vi-VN" b="1" dirty="0" err="1">
                <a:solidFill>
                  <a:srgbClr val="000000"/>
                </a:solidFill>
                <a:latin typeface="Arial" panose="020B0604020202020204" pitchFamily="34" charset="0"/>
              </a:rPr>
              <a:t>Cả</a:t>
            </a:r>
            <a:r>
              <a:rPr lang="en-US" altLang="vi-VN" b="1" dirty="0">
                <a:solidFill>
                  <a:srgbClr val="000000"/>
                </a:solidFill>
                <a:latin typeface="Arial" panose="020B0604020202020204" pitchFamily="34" charset="0"/>
              </a:rPr>
              <a:t> </a:t>
            </a:r>
            <a:r>
              <a:rPr lang="en-US" altLang="vi-VN" b="1" dirty="0" err="1">
                <a:solidFill>
                  <a:srgbClr val="000000"/>
                </a:solidFill>
                <a:latin typeface="Arial" panose="020B0604020202020204" pitchFamily="34" charset="0"/>
              </a:rPr>
              <a:t>làng</a:t>
            </a:r>
            <a:r>
              <a:rPr lang="en-US" altLang="vi-VN" b="1" dirty="0">
                <a:solidFill>
                  <a:srgbClr val="000000"/>
                </a:solidFill>
                <a:latin typeface="Arial" panose="020B0604020202020204" pitchFamily="34" charset="0"/>
              </a:rPr>
              <a:t> </a:t>
            </a:r>
            <a:r>
              <a:rPr lang="en-US" altLang="vi-VN" b="1" dirty="0" err="1">
                <a:solidFill>
                  <a:srgbClr val="000000"/>
                </a:solidFill>
                <a:latin typeface="Arial" panose="020B0604020202020204" pitchFamily="34" charset="0"/>
              </a:rPr>
              <a:t>không</a:t>
            </a:r>
            <a:r>
              <a:rPr lang="en-US" altLang="vi-VN" b="1" dirty="0">
                <a:solidFill>
                  <a:srgbClr val="000000"/>
                </a:solidFill>
                <a:latin typeface="Arial" panose="020B0604020202020204" pitchFamily="34" charset="0"/>
              </a:rPr>
              <a:t> </a:t>
            </a:r>
            <a:r>
              <a:rPr lang="en-US" altLang="vi-VN" b="1" dirty="0" err="1">
                <a:solidFill>
                  <a:srgbClr val="000000"/>
                </a:solidFill>
                <a:latin typeface="Arial" panose="020B0604020202020204" pitchFamily="34" charset="0"/>
              </a:rPr>
              <a:t>hiểu</a:t>
            </a:r>
            <a:r>
              <a:rPr lang="en-US" altLang="vi-VN" b="1" dirty="0">
                <a:solidFill>
                  <a:srgbClr val="000000"/>
                </a:solidFill>
                <a:latin typeface="Arial" panose="020B0604020202020204" pitchFamily="34" charset="0"/>
              </a:rPr>
              <a:t> </a:t>
            </a:r>
            <a:r>
              <a:rPr lang="en-US" altLang="vi-VN" b="1" dirty="0" err="1">
                <a:solidFill>
                  <a:srgbClr val="000000"/>
                </a:solidFill>
                <a:latin typeface="Arial" panose="020B0604020202020204" pitchFamily="34" charset="0"/>
              </a:rPr>
              <a:t>vì</a:t>
            </a:r>
            <a:r>
              <a:rPr lang="en-US" altLang="vi-VN" b="1" dirty="0">
                <a:solidFill>
                  <a:srgbClr val="000000"/>
                </a:solidFill>
                <a:latin typeface="Arial" panose="020B0604020202020204" pitchFamily="34" charset="0"/>
              </a:rPr>
              <a:t> </a:t>
            </a:r>
            <a:r>
              <a:rPr lang="en-US" altLang="vi-VN" b="1" dirty="0" err="1">
                <a:solidFill>
                  <a:srgbClr val="000000"/>
                </a:solidFill>
                <a:latin typeface="Arial" panose="020B0604020202020204" pitchFamily="34" charset="0"/>
              </a:rPr>
              <a:t>sao</a:t>
            </a:r>
            <a:r>
              <a:rPr lang="en-US" altLang="vi-VN" b="1" dirty="0">
                <a:solidFill>
                  <a:srgbClr val="000000"/>
                </a:solidFill>
                <a:latin typeface="Arial" panose="020B0604020202020204" pitchFamily="34" charset="0"/>
              </a:rPr>
              <a:t> </a:t>
            </a:r>
            <a:r>
              <a:rPr lang="en-US" altLang="vi-VN" b="1" dirty="0" err="1">
                <a:solidFill>
                  <a:srgbClr val="000000"/>
                </a:solidFill>
                <a:latin typeface="Arial" panose="020B0604020202020204" pitchFamily="34" charset="0"/>
              </a:rPr>
              <a:t>lão</a:t>
            </a:r>
            <a:r>
              <a:rPr lang="en-US" altLang="vi-VN" b="1" dirty="0">
                <a:solidFill>
                  <a:srgbClr val="000000"/>
                </a:solidFill>
                <a:latin typeface="Arial" panose="020B0604020202020204" pitchFamily="34" charset="0"/>
              </a:rPr>
              <a:t> </a:t>
            </a:r>
            <a:r>
              <a:rPr lang="en-US" altLang="vi-VN" b="1" dirty="0" err="1">
                <a:solidFill>
                  <a:srgbClr val="000000"/>
                </a:solidFill>
                <a:latin typeface="Arial" panose="020B0604020202020204" pitchFamily="34" charset="0"/>
              </a:rPr>
              <a:t>chết</a:t>
            </a:r>
            <a:r>
              <a:rPr lang="en-US" altLang="vi-VN" b="1" dirty="0">
                <a:solidFill>
                  <a:srgbClr val="000000"/>
                </a:solidFill>
                <a:latin typeface="Arial" panose="020B0604020202020204" pitchFamily="34" charset="0"/>
              </a:rPr>
              <a:t>, </a:t>
            </a:r>
            <a:r>
              <a:rPr lang="en-US" altLang="vi-VN" b="1" dirty="0" err="1">
                <a:solidFill>
                  <a:srgbClr val="000000"/>
                </a:solidFill>
                <a:latin typeface="Arial" panose="020B0604020202020204" pitchFamily="34" charset="0"/>
              </a:rPr>
              <a:t>chỉ</a:t>
            </a:r>
            <a:r>
              <a:rPr lang="en-US" altLang="vi-VN" b="1" dirty="0">
                <a:solidFill>
                  <a:srgbClr val="000000"/>
                </a:solidFill>
                <a:latin typeface="Arial" panose="020B0604020202020204" pitchFamily="34" charset="0"/>
              </a:rPr>
              <a:t> </a:t>
            </a:r>
            <a:r>
              <a:rPr lang="en-US" altLang="vi-VN" b="1" dirty="0" err="1">
                <a:solidFill>
                  <a:srgbClr val="000000"/>
                </a:solidFill>
                <a:latin typeface="Arial" panose="020B0604020202020204" pitchFamily="34" charset="0"/>
              </a:rPr>
              <a:t>có</a:t>
            </a:r>
            <a:r>
              <a:rPr lang="en-US" altLang="vi-VN" b="1" dirty="0">
                <a:solidFill>
                  <a:srgbClr val="000000"/>
                </a:solidFill>
                <a:latin typeface="Arial" panose="020B0604020202020204" pitchFamily="34" charset="0"/>
              </a:rPr>
              <a:t> </a:t>
            </a:r>
            <a:r>
              <a:rPr lang="en-US" altLang="vi-VN" b="1" dirty="0" err="1">
                <a:solidFill>
                  <a:srgbClr val="000000"/>
                </a:solidFill>
                <a:latin typeface="Arial" panose="020B0604020202020204" pitchFamily="34" charset="0"/>
              </a:rPr>
              <a:t>Binh</a:t>
            </a:r>
            <a:r>
              <a:rPr lang="en-US" altLang="vi-VN" b="1" dirty="0">
                <a:solidFill>
                  <a:srgbClr val="000000"/>
                </a:solidFill>
                <a:latin typeface="Arial" panose="020B0604020202020204" pitchFamily="34" charset="0"/>
              </a:rPr>
              <a:t> T</a:t>
            </a:r>
            <a:r>
              <a:rPr lang="vi-VN" altLang="vi-VN" b="1" dirty="0">
                <a:solidFill>
                  <a:srgbClr val="000000"/>
                </a:solidFill>
                <a:latin typeface="Arial" panose="020B0604020202020204" pitchFamily="34" charset="0"/>
              </a:rPr>
              <a:t>ư</a:t>
            </a:r>
            <a:r>
              <a:rPr lang="en-US" altLang="vi-VN" b="1" dirty="0">
                <a:solidFill>
                  <a:srgbClr val="000000"/>
                </a:solidFill>
                <a:latin typeface="Arial" panose="020B0604020202020204" pitchFamily="34" charset="0"/>
              </a:rPr>
              <a:t> </a:t>
            </a:r>
            <a:r>
              <a:rPr lang="en-US" altLang="vi-VN" b="1" dirty="0" err="1">
                <a:solidFill>
                  <a:srgbClr val="000000"/>
                </a:solidFill>
                <a:latin typeface="Arial" panose="020B0604020202020204" pitchFamily="34" charset="0"/>
              </a:rPr>
              <a:t>và</a:t>
            </a:r>
            <a:r>
              <a:rPr lang="en-US" altLang="vi-VN" b="1" dirty="0">
                <a:solidFill>
                  <a:srgbClr val="000000"/>
                </a:solidFill>
                <a:latin typeface="Arial" panose="020B0604020202020204" pitchFamily="34" charset="0"/>
              </a:rPr>
              <a:t> </a:t>
            </a:r>
            <a:r>
              <a:rPr lang="en-US" altLang="vi-VN" b="1" dirty="0" err="1">
                <a:solidFill>
                  <a:srgbClr val="000000"/>
                </a:solidFill>
                <a:latin typeface="Arial" panose="020B0604020202020204" pitchFamily="34" charset="0"/>
              </a:rPr>
              <a:t>ông</a:t>
            </a:r>
            <a:r>
              <a:rPr lang="en-US" altLang="vi-VN" b="1" dirty="0">
                <a:solidFill>
                  <a:srgbClr val="000000"/>
                </a:solidFill>
                <a:latin typeface="Arial" panose="020B0604020202020204" pitchFamily="34" charset="0"/>
              </a:rPr>
              <a:t> </a:t>
            </a:r>
            <a:r>
              <a:rPr lang="en-US" altLang="vi-VN" b="1" dirty="0" err="1">
                <a:solidFill>
                  <a:srgbClr val="000000"/>
                </a:solidFill>
                <a:latin typeface="Arial" panose="020B0604020202020204" pitchFamily="34" charset="0"/>
              </a:rPr>
              <a:t>giáo</a:t>
            </a:r>
            <a:r>
              <a:rPr lang="en-US" altLang="vi-VN" b="1" dirty="0">
                <a:solidFill>
                  <a:srgbClr val="000000"/>
                </a:solidFill>
                <a:latin typeface="Arial" panose="020B0604020202020204" pitchFamily="34" charset="0"/>
              </a:rPr>
              <a:t> </a:t>
            </a:r>
            <a:r>
              <a:rPr lang="en-US" altLang="vi-VN" b="1" dirty="0" err="1">
                <a:solidFill>
                  <a:srgbClr val="000000"/>
                </a:solidFill>
                <a:latin typeface="Arial" panose="020B0604020202020204" pitchFamily="34" charset="0"/>
              </a:rPr>
              <a:t>hiểu</a:t>
            </a:r>
            <a:r>
              <a:rPr lang="en-US" altLang="vi-VN" b="1" dirty="0">
                <a:solidFill>
                  <a:srgbClr val="000000"/>
                </a:solidFill>
                <a:latin typeface="Arial" panose="020B0604020202020204" pitchFamily="34" charset="0"/>
              </a:rPr>
              <a:t>.”</a:t>
            </a:r>
            <a:endParaRPr lang="vi-VN" altLang="en-US" b="1" dirty="0">
              <a:solidFill>
                <a:srgbClr val="000000"/>
              </a:solidFill>
              <a:latin typeface="Arial" panose="020B0604020202020204" pitchFamily="34" charset="0"/>
            </a:endParaRPr>
          </a:p>
        </p:txBody>
      </p:sp>
      <p:sp>
        <p:nvSpPr>
          <p:cNvPr id="9" name="Title 4"/>
          <p:cNvSpPr txBox="1">
            <a:spLocks noGrp="1"/>
          </p:cNvSpPr>
          <p:nvPr>
            <p:ph type="title"/>
          </p:nvPr>
        </p:nvSpPr>
        <p:spPr>
          <a:xfrm>
            <a:off x="2592388" y="623888"/>
            <a:ext cx="8912225" cy="523220"/>
          </a:xfrm>
          <a:prstGeom prst="rect">
            <a:avLst/>
          </a:prstGeom>
          <a:noFill/>
        </p:spPr>
        <p:txBody>
          <a:bodyPr wrap="square" rtlCol="0">
            <a:spAutoFit/>
          </a:bodyPr>
          <a:lstStyle/>
          <a:p>
            <a:r>
              <a:rPr lang="en-US" sz="2800" b="1" dirty="0" err="1">
                <a:solidFill>
                  <a:srgbClr val="C00000"/>
                </a:solidFill>
                <a:latin typeface="Times New Roman" panose="02020603050405020304" pitchFamily="18" charset="0"/>
                <a:cs typeface="Times New Roman" panose="02020603050405020304" pitchFamily="18" charset="0"/>
              </a:rPr>
              <a:t>Tóm</a:t>
            </a:r>
            <a:r>
              <a:rPr lang="en-US" sz="2800" b="1" dirty="0">
                <a:solidFill>
                  <a:srgbClr val="C00000"/>
                </a:solidFill>
                <a:latin typeface="Times New Roman" panose="02020603050405020304" pitchFamily="18" charset="0"/>
                <a:cs typeface="Times New Roman" panose="02020603050405020304" pitchFamily="18" charset="0"/>
              </a:rPr>
              <a:t> </a:t>
            </a:r>
            <a:r>
              <a:rPr lang="en-US" sz="2800" b="1" dirty="0" err="1">
                <a:solidFill>
                  <a:srgbClr val="C00000"/>
                </a:solidFill>
                <a:latin typeface="Times New Roman" panose="02020603050405020304" pitchFamily="18" charset="0"/>
                <a:cs typeface="Times New Roman" panose="02020603050405020304" pitchFamily="18" charset="0"/>
              </a:rPr>
              <a:t>tắt</a:t>
            </a:r>
            <a:r>
              <a:rPr lang="en-US" sz="2800" b="1" dirty="0">
                <a:solidFill>
                  <a:srgbClr val="C00000"/>
                </a:solidFill>
                <a:latin typeface="Times New Roman" panose="02020603050405020304" pitchFamily="18" charset="0"/>
                <a:cs typeface="Times New Roman" panose="02020603050405020304" pitchFamily="18" charset="0"/>
              </a:rPr>
              <a:t> </a:t>
            </a:r>
            <a:r>
              <a:rPr lang="en-US" sz="2800" b="1" dirty="0" err="1">
                <a:solidFill>
                  <a:srgbClr val="C00000"/>
                </a:solidFill>
                <a:latin typeface="Times New Roman" panose="02020603050405020304" pitchFamily="18" charset="0"/>
                <a:cs typeface="Times New Roman" panose="02020603050405020304" pitchFamily="18" charset="0"/>
              </a:rPr>
              <a:t>truyện</a:t>
            </a:r>
            <a:r>
              <a:rPr lang="en-US" sz="2800" b="1" dirty="0">
                <a:solidFill>
                  <a:srgbClr val="C00000"/>
                </a:solidFill>
                <a:latin typeface="Times New Roman" panose="02020603050405020304" pitchFamily="18" charset="0"/>
                <a:cs typeface="Times New Roman" panose="02020603050405020304" pitchFamily="18" charset="0"/>
              </a:rPr>
              <a:t> </a:t>
            </a:r>
            <a:r>
              <a:rPr lang="en-US" sz="2800" b="1" dirty="0" err="1">
                <a:solidFill>
                  <a:srgbClr val="C00000"/>
                </a:solidFill>
                <a:latin typeface="Times New Roman" panose="02020603050405020304" pitchFamily="18" charset="0"/>
                <a:cs typeface="Times New Roman" panose="02020603050405020304" pitchFamily="18" charset="0"/>
              </a:rPr>
              <a:t>ngắn</a:t>
            </a:r>
            <a:r>
              <a:rPr lang="en-US" sz="2800" b="1" dirty="0">
                <a:solidFill>
                  <a:srgbClr val="C00000"/>
                </a:solidFill>
                <a:latin typeface="Times New Roman" panose="02020603050405020304" pitchFamily="18" charset="0"/>
                <a:cs typeface="Times New Roman" panose="02020603050405020304" pitchFamily="18" charset="0"/>
              </a:rPr>
              <a:t> </a:t>
            </a:r>
            <a:r>
              <a:rPr lang="en-US" sz="2800" b="1" i="1" dirty="0" err="1">
                <a:solidFill>
                  <a:srgbClr val="C00000"/>
                </a:solidFill>
                <a:latin typeface="Times New Roman" panose="02020603050405020304" pitchFamily="18" charset="0"/>
                <a:cs typeface="Times New Roman" panose="02020603050405020304" pitchFamily="18" charset="0"/>
              </a:rPr>
              <a:t>Lão</a:t>
            </a:r>
            <a:r>
              <a:rPr lang="en-US" sz="2800" b="1" i="1" dirty="0">
                <a:solidFill>
                  <a:srgbClr val="C00000"/>
                </a:solidFill>
                <a:latin typeface="Times New Roman" panose="02020603050405020304" pitchFamily="18" charset="0"/>
                <a:cs typeface="Times New Roman" panose="02020603050405020304" pitchFamily="18" charset="0"/>
              </a:rPr>
              <a:t> </a:t>
            </a:r>
            <a:r>
              <a:rPr lang="en-US" sz="2800" b="1" i="1" dirty="0" err="1">
                <a:solidFill>
                  <a:srgbClr val="C00000"/>
                </a:solidFill>
                <a:latin typeface="Times New Roman" panose="02020603050405020304" pitchFamily="18" charset="0"/>
                <a:cs typeface="Times New Roman" panose="02020603050405020304" pitchFamily="18" charset="0"/>
              </a:rPr>
              <a:t>Hạc</a:t>
            </a:r>
            <a:r>
              <a:rPr lang="en-US" sz="2800" b="1" i="1" dirty="0">
                <a:solidFill>
                  <a:srgbClr val="C00000"/>
                </a:solidFill>
                <a:latin typeface="Times New Roman" panose="02020603050405020304" pitchFamily="18" charset="0"/>
                <a:cs typeface="Times New Roman" panose="02020603050405020304" pitchFamily="18" charset="0"/>
              </a:rPr>
              <a:t> </a:t>
            </a:r>
            <a:r>
              <a:rPr lang="en-US" sz="2800" b="1" dirty="0" err="1">
                <a:solidFill>
                  <a:srgbClr val="C00000"/>
                </a:solidFill>
                <a:latin typeface="Times New Roman" panose="02020603050405020304" pitchFamily="18" charset="0"/>
                <a:cs typeface="Times New Roman" panose="02020603050405020304" pitchFamily="18" charset="0"/>
              </a:rPr>
              <a:t>của</a:t>
            </a:r>
            <a:r>
              <a:rPr lang="en-US" sz="2800" b="1" dirty="0">
                <a:solidFill>
                  <a:srgbClr val="C00000"/>
                </a:solidFill>
                <a:latin typeface="Times New Roman" panose="02020603050405020304" pitchFamily="18" charset="0"/>
                <a:cs typeface="Times New Roman" panose="02020603050405020304" pitchFamily="18" charset="0"/>
              </a:rPr>
              <a:t> Nam Cao</a:t>
            </a:r>
          </a:p>
        </p:txBody>
      </p:sp>
    </p:spTree>
    <p:extLst>
      <p:ext uri="{BB962C8B-B14F-4D97-AF65-F5344CB8AC3E}">
        <p14:creationId xmlns:p14="http://schemas.microsoft.com/office/powerpoint/2010/main" val="10817923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8198"/>
                                        </p:tgtEl>
                                        <p:attrNameLst>
                                          <p:attrName>style.visibility</p:attrName>
                                        </p:attrNameLst>
                                      </p:cBhvr>
                                      <p:to>
                                        <p:strVal val="visible"/>
                                      </p:to>
                                    </p:set>
                                    <p:animEffect transition="in" filter="circle(in)">
                                      <p:cBhvr>
                                        <p:cTn id="7" dur="2000"/>
                                        <p:tgtEl>
                                          <p:spTgt spid="8198"/>
                                        </p:tgtEl>
                                      </p:cBhvr>
                                    </p:animEffect>
                                  </p:childTnLst>
                                </p:cTn>
                              </p:par>
                              <p:par>
                                <p:cTn id="8" presetID="6" presetClass="entr" presetSubtype="16"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circle(in)">
                                      <p:cBhvr>
                                        <p:cTn id="10" dur="2000"/>
                                        <p:tgtEl>
                                          <p:spTgt spid="5"/>
                                        </p:tgtEl>
                                      </p:cBhvr>
                                    </p:animEffect>
                                  </p:childTnLst>
                                </p:cTn>
                              </p:par>
                            </p:childTnLst>
                          </p:cTn>
                        </p:par>
                      </p:childTnLst>
                    </p:cTn>
                  </p:par>
                  <p:par>
                    <p:cTn id="11" fill="hold">
                      <p:stCondLst>
                        <p:cond delay="indefinite"/>
                      </p:stCondLst>
                      <p:childTnLst>
                        <p:par>
                          <p:cTn id="12" fill="hold">
                            <p:stCondLst>
                              <p:cond delay="0"/>
                            </p:stCondLst>
                            <p:childTnLst>
                              <p:par>
                                <p:cTn id="13" presetID="42" presetClass="entr" presetSubtype="0" fill="hold" grpId="0" nodeType="clickEffect">
                                  <p:stCondLst>
                                    <p:cond delay="0"/>
                                  </p:stCondLst>
                                  <p:childTnLst>
                                    <p:set>
                                      <p:cBhvr>
                                        <p:cTn id="14" dur="1" fill="hold">
                                          <p:stCondLst>
                                            <p:cond delay="0"/>
                                          </p:stCondLst>
                                        </p:cTn>
                                        <p:tgtEl>
                                          <p:spTgt spid="9"/>
                                        </p:tgtEl>
                                        <p:attrNameLst>
                                          <p:attrName>style.visibility</p:attrName>
                                        </p:attrNameLst>
                                      </p:cBhvr>
                                      <p:to>
                                        <p:strVal val="visible"/>
                                      </p:to>
                                    </p:set>
                                    <p:animEffect transition="in" filter="fade">
                                      <p:cBhvr>
                                        <p:cTn id="15" dur="1000"/>
                                        <p:tgtEl>
                                          <p:spTgt spid="9"/>
                                        </p:tgtEl>
                                      </p:cBhvr>
                                    </p:animEffect>
                                    <p:anim calcmode="lin" valueType="num">
                                      <p:cBhvr>
                                        <p:cTn id="16" dur="1000" fill="hold"/>
                                        <p:tgtEl>
                                          <p:spTgt spid="9"/>
                                        </p:tgtEl>
                                        <p:attrNameLst>
                                          <p:attrName>ppt_x</p:attrName>
                                        </p:attrNameLst>
                                      </p:cBhvr>
                                      <p:tavLst>
                                        <p:tav tm="0">
                                          <p:val>
                                            <p:strVal val="#ppt_x"/>
                                          </p:val>
                                        </p:tav>
                                        <p:tav tm="100000">
                                          <p:val>
                                            <p:strVal val="#ppt_x"/>
                                          </p:val>
                                        </p:tav>
                                      </p:tavLst>
                                    </p:anim>
                                    <p:anim calcmode="lin" valueType="num">
                                      <p:cBhvr>
                                        <p:cTn id="17" dur="1000" fill="hold"/>
                                        <p:tgtEl>
                                          <p:spTgt spid="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9"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9506" name="Title 1"/>
          <p:cNvSpPr>
            <a:spLocks noGrp="1"/>
          </p:cNvSpPr>
          <p:nvPr>
            <p:ph type="title"/>
          </p:nvPr>
        </p:nvSpPr>
        <p:spPr/>
        <p:txBody>
          <a:bodyPr/>
          <a:lstStyle/>
          <a:p>
            <a:pPr eaLnBrk="1" hangingPunct="1"/>
            <a:endParaRPr lang="en-US" altLang="en-US"/>
          </a:p>
        </p:txBody>
      </p:sp>
      <p:sp>
        <p:nvSpPr>
          <p:cNvPr id="149507" name="Content Placeholder 2"/>
          <p:cNvSpPr>
            <a:spLocks noGrp="1"/>
          </p:cNvSpPr>
          <p:nvPr>
            <p:ph idx="1"/>
          </p:nvPr>
        </p:nvSpPr>
        <p:spPr/>
        <p:txBody>
          <a:bodyPr/>
          <a:lstStyle/>
          <a:p>
            <a:pPr eaLnBrk="1" hangingPunct="1"/>
            <a:endParaRPr lang="en-US" altLang="en-US"/>
          </a:p>
        </p:txBody>
      </p:sp>
      <p:pic>
        <p:nvPicPr>
          <p:cNvPr id="149508" name="Picture 2" descr="C:\Users\admin\Documents\photo-1-1473230448300-0-0-313-500-crop-1473230492509.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52600" y="304800"/>
            <a:ext cx="8610600" cy="6400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2941402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0530" name="Picture 3" descr="C:\Users\admin\Documents\tat-den.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00200" y="152400"/>
            <a:ext cx="4648200" cy="345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0531" name="Picture 4" descr="C:\Users\admin\Documents\phan-tich-doan-trich-tuc-nuoc-vo-bo.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305550" y="152400"/>
            <a:ext cx="4286250" cy="3352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0532" name="Picture 5" descr="C:\Users\admin\Documents\tat-den-ngo-tat-to.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019800" y="3581400"/>
            <a:ext cx="45720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0533" name="Picture 6" descr="C:\Users\admin\Documents\Tuc-nuoc-vo-bo-e1521453098181.jp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600200" y="3581400"/>
            <a:ext cx="4419600" cy="3200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56907893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1554" name="Rectangle 2"/>
          <p:cNvSpPr>
            <a:spLocks noChangeArrowheads="1"/>
          </p:cNvSpPr>
          <p:nvPr/>
        </p:nvSpPr>
        <p:spPr bwMode="auto">
          <a:xfrm>
            <a:off x="1524000" y="152400"/>
            <a:ext cx="8763000" cy="10772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en-US" b="1" dirty="0">
                <a:solidFill>
                  <a:srgbClr val="FF0000"/>
                </a:solidFill>
                <a:latin typeface="Times New Roman" panose="02020603050405020304" pitchFamily="18" charset="0"/>
                <a:cs typeface="Times New Roman" panose="02020603050405020304" pitchFamily="18" charset="0"/>
              </a:rPr>
              <a:t>BT2:Thực </a:t>
            </a:r>
            <a:r>
              <a:rPr lang="en-US" altLang="en-US" b="1" dirty="0" err="1">
                <a:solidFill>
                  <a:srgbClr val="FF0000"/>
                </a:solidFill>
                <a:latin typeface="Times New Roman" panose="02020603050405020304" pitchFamily="18" charset="0"/>
                <a:cs typeface="Times New Roman" panose="02020603050405020304" pitchFamily="18" charset="0"/>
              </a:rPr>
              <a:t>hành</a:t>
            </a:r>
            <a:r>
              <a:rPr lang="en-US" altLang="en-US" b="1" dirty="0">
                <a:solidFill>
                  <a:srgbClr val="FF0000"/>
                </a:solidFill>
                <a:latin typeface="Times New Roman" panose="02020603050405020304" pitchFamily="18" charset="0"/>
                <a:cs typeface="Times New Roman" panose="02020603050405020304" pitchFamily="18" charset="0"/>
              </a:rPr>
              <a:t> </a:t>
            </a:r>
            <a:r>
              <a:rPr lang="en-US" altLang="en-US" b="1" dirty="0" err="1">
                <a:solidFill>
                  <a:srgbClr val="FF0000"/>
                </a:solidFill>
                <a:latin typeface="Times New Roman" panose="02020603050405020304" pitchFamily="18" charset="0"/>
                <a:cs typeface="Times New Roman" panose="02020603050405020304" pitchFamily="18" charset="0"/>
              </a:rPr>
              <a:t>các</a:t>
            </a:r>
            <a:r>
              <a:rPr lang="en-US" altLang="en-US" b="1" dirty="0">
                <a:solidFill>
                  <a:srgbClr val="FF0000"/>
                </a:solidFill>
                <a:latin typeface="Times New Roman" panose="02020603050405020304" pitchFamily="18" charset="0"/>
                <a:cs typeface="Times New Roman" panose="02020603050405020304" pitchFamily="18" charset="0"/>
              </a:rPr>
              <a:t> </a:t>
            </a:r>
            <a:r>
              <a:rPr lang="en-US" altLang="en-US" b="1" dirty="0" err="1">
                <a:solidFill>
                  <a:srgbClr val="FF0000"/>
                </a:solidFill>
                <a:latin typeface="Times New Roman" panose="02020603050405020304" pitchFamily="18" charset="0"/>
                <a:cs typeface="Times New Roman" panose="02020603050405020304" pitchFamily="18" charset="0"/>
              </a:rPr>
              <a:t>bước</a:t>
            </a:r>
            <a:r>
              <a:rPr lang="en-US" altLang="en-US" b="1" dirty="0">
                <a:solidFill>
                  <a:srgbClr val="FF0000"/>
                </a:solidFill>
                <a:latin typeface="Times New Roman" panose="02020603050405020304" pitchFamily="18" charset="0"/>
                <a:cs typeface="Times New Roman" panose="02020603050405020304" pitchFamily="18" charset="0"/>
              </a:rPr>
              <a:t> </a:t>
            </a:r>
            <a:r>
              <a:rPr lang="en-US" altLang="en-US" b="1" dirty="0" err="1">
                <a:solidFill>
                  <a:srgbClr val="FF0000"/>
                </a:solidFill>
                <a:latin typeface="Times New Roman" panose="02020603050405020304" pitchFamily="18" charset="0"/>
                <a:cs typeface="Times New Roman" panose="02020603050405020304" pitchFamily="18" charset="0"/>
              </a:rPr>
              <a:t>để</a:t>
            </a:r>
            <a:r>
              <a:rPr lang="en-US" altLang="en-US" b="1" dirty="0">
                <a:solidFill>
                  <a:srgbClr val="FF0000"/>
                </a:solidFill>
                <a:latin typeface="Times New Roman" panose="02020603050405020304" pitchFamily="18" charset="0"/>
                <a:cs typeface="Times New Roman" panose="02020603050405020304" pitchFamily="18" charset="0"/>
              </a:rPr>
              <a:t> </a:t>
            </a:r>
            <a:r>
              <a:rPr lang="en-US" altLang="en-US" b="1" dirty="0" err="1">
                <a:solidFill>
                  <a:srgbClr val="FF0000"/>
                </a:solidFill>
                <a:latin typeface="Times New Roman" panose="02020603050405020304" pitchFamily="18" charset="0"/>
                <a:cs typeface="Times New Roman" panose="02020603050405020304" pitchFamily="18" charset="0"/>
              </a:rPr>
              <a:t>tóm</a:t>
            </a:r>
            <a:r>
              <a:rPr lang="en-US" altLang="en-US" b="1" dirty="0">
                <a:solidFill>
                  <a:srgbClr val="FF0000"/>
                </a:solidFill>
                <a:latin typeface="Times New Roman" panose="02020603050405020304" pitchFamily="18" charset="0"/>
                <a:cs typeface="Times New Roman" panose="02020603050405020304" pitchFamily="18" charset="0"/>
              </a:rPr>
              <a:t> </a:t>
            </a:r>
            <a:r>
              <a:rPr lang="en-US" altLang="en-US" b="1" dirty="0" err="1">
                <a:solidFill>
                  <a:srgbClr val="FF0000"/>
                </a:solidFill>
                <a:latin typeface="Times New Roman" panose="02020603050405020304" pitchFamily="18" charset="0"/>
                <a:cs typeface="Times New Roman" panose="02020603050405020304" pitchFamily="18" charset="0"/>
              </a:rPr>
              <a:t>tắt</a:t>
            </a:r>
            <a:r>
              <a:rPr lang="en-US" altLang="en-US" b="1" dirty="0">
                <a:solidFill>
                  <a:srgbClr val="FF0000"/>
                </a:solidFill>
                <a:latin typeface="Times New Roman" panose="02020603050405020304" pitchFamily="18" charset="0"/>
                <a:cs typeface="Times New Roman" panose="02020603050405020304" pitchFamily="18" charset="0"/>
              </a:rPr>
              <a:t> </a:t>
            </a:r>
            <a:r>
              <a:rPr lang="en-US" altLang="en-US" b="1" dirty="0" err="1">
                <a:solidFill>
                  <a:srgbClr val="FF0000"/>
                </a:solidFill>
                <a:latin typeface="Times New Roman" panose="02020603050405020304" pitchFamily="18" charset="0"/>
                <a:cs typeface="Times New Roman" panose="02020603050405020304" pitchFamily="18" charset="0"/>
              </a:rPr>
              <a:t>văn</a:t>
            </a:r>
            <a:r>
              <a:rPr lang="en-US" altLang="en-US" b="1" dirty="0">
                <a:solidFill>
                  <a:srgbClr val="FF0000"/>
                </a:solidFill>
                <a:latin typeface="Times New Roman" panose="02020603050405020304" pitchFamily="18" charset="0"/>
                <a:cs typeface="Times New Roman" panose="02020603050405020304" pitchFamily="18" charset="0"/>
              </a:rPr>
              <a:t> </a:t>
            </a:r>
            <a:r>
              <a:rPr lang="en-US" altLang="en-US" b="1" dirty="0" err="1">
                <a:solidFill>
                  <a:srgbClr val="FF0000"/>
                </a:solidFill>
                <a:latin typeface="Times New Roman" panose="02020603050405020304" pitchFamily="18" charset="0"/>
                <a:cs typeface="Times New Roman" panose="02020603050405020304" pitchFamily="18" charset="0"/>
              </a:rPr>
              <a:t>bản</a:t>
            </a:r>
            <a:endParaRPr lang="en-US" altLang="en-US" b="1" dirty="0">
              <a:solidFill>
                <a:srgbClr val="FF0000"/>
              </a:solidFill>
              <a:latin typeface="Times New Roman" panose="02020603050405020304" pitchFamily="18" charset="0"/>
              <a:cs typeface="Times New Roman" panose="02020603050405020304" pitchFamily="18" charset="0"/>
            </a:endParaRPr>
          </a:p>
          <a:p>
            <a:pPr eaLnBrk="1" hangingPunct="1">
              <a:spcBef>
                <a:spcPct val="0"/>
              </a:spcBef>
              <a:buFontTx/>
              <a:buNone/>
            </a:pPr>
            <a:r>
              <a:rPr lang="en-US" altLang="en-US" b="1" dirty="0">
                <a:solidFill>
                  <a:srgbClr val="FF0000"/>
                </a:solidFill>
                <a:latin typeface="Times New Roman" panose="02020603050405020304" pitchFamily="18" charset="0"/>
                <a:cs typeface="Times New Roman" panose="02020603050405020304" pitchFamily="18" charset="0"/>
              </a:rPr>
              <a:t>                “</a:t>
            </a:r>
            <a:r>
              <a:rPr lang="en-US" altLang="en-US" b="1" dirty="0" err="1">
                <a:solidFill>
                  <a:srgbClr val="FF0000"/>
                </a:solidFill>
                <a:latin typeface="Times New Roman" panose="02020603050405020304" pitchFamily="18" charset="0"/>
                <a:cs typeface="Times New Roman" panose="02020603050405020304" pitchFamily="18" charset="0"/>
              </a:rPr>
              <a:t>Tức</a:t>
            </a:r>
            <a:r>
              <a:rPr lang="en-US" altLang="en-US" b="1" dirty="0">
                <a:solidFill>
                  <a:srgbClr val="FF0000"/>
                </a:solidFill>
                <a:latin typeface="Times New Roman" panose="02020603050405020304" pitchFamily="18" charset="0"/>
                <a:cs typeface="Times New Roman" panose="02020603050405020304" pitchFamily="18" charset="0"/>
              </a:rPr>
              <a:t> </a:t>
            </a:r>
            <a:r>
              <a:rPr lang="en-US" altLang="en-US" b="1" dirty="0" err="1">
                <a:solidFill>
                  <a:srgbClr val="FF0000"/>
                </a:solidFill>
                <a:latin typeface="Times New Roman" panose="02020603050405020304" pitchFamily="18" charset="0"/>
                <a:cs typeface="Times New Roman" panose="02020603050405020304" pitchFamily="18" charset="0"/>
              </a:rPr>
              <a:t>nước</a:t>
            </a:r>
            <a:r>
              <a:rPr lang="en-US" altLang="en-US" b="1" dirty="0">
                <a:solidFill>
                  <a:srgbClr val="FF0000"/>
                </a:solidFill>
                <a:latin typeface="Times New Roman" panose="02020603050405020304" pitchFamily="18" charset="0"/>
                <a:cs typeface="Times New Roman" panose="02020603050405020304" pitchFamily="18" charset="0"/>
              </a:rPr>
              <a:t> </a:t>
            </a:r>
            <a:r>
              <a:rPr lang="en-US" altLang="en-US" b="1" dirty="0" err="1">
                <a:solidFill>
                  <a:srgbClr val="FF0000"/>
                </a:solidFill>
                <a:latin typeface="Times New Roman" panose="02020603050405020304" pitchFamily="18" charset="0"/>
                <a:cs typeface="Times New Roman" panose="02020603050405020304" pitchFamily="18" charset="0"/>
              </a:rPr>
              <a:t>vỡ</a:t>
            </a:r>
            <a:r>
              <a:rPr lang="en-US" altLang="en-US" b="1" dirty="0">
                <a:solidFill>
                  <a:srgbClr val="FF0000"/>
                </a:solidFill>
                <a:latin typeface="Times New Roman" panose="02020603050405020304" pitchFamily="18" charset="0"/>
                <a:cs typeface="Times New Roman" panose="02020603050405020304" pitchFamily="18" charset="0"/>
              </a:rPr>
              <a:t> </a:t>
            </a:r>
            <a:r>
              <a:rPr lang="en-US" altLang="en-US" b="1" dirty="0" err="1">
                <a:solidFill>
                  <a:srgbClr val="FF0000"/>
                </a:solidFill>
                <a:latin typeface="Times New Roman" panose="02020603050405020304" pitchFamily="18" charset="0"/>
                <a:cs typeface="Times New Roman" panose="02020603050405020304" pitchFamily="18" charset="0"/>
              </a:rPr>
              <a:t>bờ</a:t>
            </a:r>
            <a:r>
              <a:rPr lang="en-US" altLang="en-US" b="1" dirty="0">
                <a:solidFill>
                  <a:srgbClr val="FF0000"/>
                </a:solidFill>
                <a:latin typeface="Times New Roman" panose="02020603050405020304" pitchFamily="18" charset="0"/>
                <a:cs typeface="Times New Roman" panose="02020603050405020304" pitchFamily="18" charset="0"/>
              </a:rPr>
              <a:t>”</a:t>
            </a:r>
          </a:p>
        </p:txBody>
      </p:sp>
      <p:sp>
        <p:nvSpPr>
          <p:cNvPr id="151555" name="Rectangle 14"/>
          <p:cNvSpPr>
            <a:spLocks noChangeArrowheads="1"/>
          </p:cNvSpPr>
          <p:nvPr/>
        </p:nvSpPr>
        <p:spPr bwMode="auto">
          <a:xfrm>
            <a:off x="11037398" y="-112222"/>
            <a:ext cx="885825" cy="1169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en-US" sz="7000" u="sng" dirty="0">
                <a:sym typeface="Wingdings" panose="05000000000000000000" pitchFamily="2" charset="2"/>
              </a:rPr>
              <a:t></a:t>
            </a:r>
            <a:endParaRPr lang="en-US" altLang="en-US" sz="7000" dirty="0"/>
          </a:p>
        </p:txBody>
      </p:sp>
      <p:sp>
        <p:nvSpPr>
          <p:cNvPr id="5" name="Rectangle 4"/>
          <p:cNvSpPr>
            <a:spLocks noChangeArrowheads="1"/>
          </p:cNvSpPr>
          <p:nvPr/>
        </p:nvSpPr>
        <p:spPr bwMode="auto">
          <a:xfrm>
            <a:off x="1524000" y="1981201"/>
            <a:ext cx="29718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en-US" sz="2400" b="1" dirty="0">
                <a:solidFill>
                  <a:srgbClr val="FF3399"/>
                </a:solidFill>
                <a:latin typeface="Times New Roman" panose="02020603050405020304" pitchFamily="18" charset="0"/>
                <a:cs typeface="Times New Roman" panose="02020603050405020304" pitchFamily="18" charset="0"/>
                <a:sym typeface="Wingdings" panose="05000000000000000000" pitchFamily="2" charset="2"/>
              </a:rPr>
              <a:t>  - </a:t>
            </a:r>
            <a:r>
              <a:rPr lang="en-US" altLang="en-US" sz="2400" b="1" dirty="0" err="1">
                <a:solidFill>
                  <a:srgbClr val="FF3399"/>
                </a:solidFill>
                <a:latin typeface="Times New Roman" panose="02020603050405020304" pitchFamily="18" charset="0"/>
                <a:cs typeface="Times New Roman" panose="02020603050405020304" pitchFamily="18" charset="0"/>
                <a:sym typeface="Wingdings" panose="05000000000000000000" pitchFamily="2" charset="2"/>
              </a:rPr>
              <a:t>Nội</a:t>
            </a:r>
            <a:r>
              <a:rPr lang="en-US" altLang="en-US" sz="2400" b="1" dirty="0">
                <a:solidFill>
                  <a:srgbClr val="FF3399"/>
                </a:solidFill>
                <a:latin typeface="Times New Roman" panose="02020603050405020304" pitchFamily="18" charset="0"/>
                <a:cs typeface="Times New Roman" panose="02020603050405020304" pitchFamily="18" charset="0"/>
                <a:sym typeface="Wingdings" panose="05000000000000000000" pitchFamily="2" charset="2"/>
              </a:rPr>
              <a:t> dung </a:t>
            </a:r>
            <a:r>
              <a:rPr lang="en-US" altLang="en-US" sz="2400" b="1" dirty="0" err="1">
                <a:solidFill>
                  <a:srgbClr val="FF3399"/>
                </a:solidFill>
                <a:latin typeface="Times New Roman" panose="02020603050405020304" pitchFamily="18" charset="0"/>
                <a:cs typeface="Times New Roman" panose="02020603050405020304" pitchFamily="18" charset="0"/>
                <a:sym typeface="Wingdings" panose="05000000000000000000" pitchFamily="2" charset="2"/>
              </a:rPr>
              <a:t>chính</a:t>
            </a:r>
            <a:r>
              <a:rPr lang="en-US" altLang="en-US" sz="2400" b="1" dirty="0">
                <a:solidFill>
                  <a:srgbClr val="FF3399"/>
                </a:solidFill>
                <a:latin typeface="Times New Roman" panose="02020603050405020304" pitchFamily="18" charset="0"/>
                <a:cs typeface="Times New Roman" panose="02020603050405020304" pitchFamily="18" charset="0"/>
                <a:sym typeface="Wingdings" panose="05000000000000000000" pitchFamily="2" charset="2"/>
              </a:rPr>
              <a:t>: </a:t>
            </a:r>
            <a:endParaRPr lang="en-US" altLang="en-US" sz="2400" dirty="0">
              <a:solidFill>
                <a:srgbClr val="FF3399"/>
              </a:solidFill>
            </a:endParaRPr>
          </a:p>
        </p:txBody>
      </p:sp>
      <p:sp>
        <p:nvSpPr>
          <p:cNvPr id="6" name="Rectangle 5"/>
          <p:cNvSpPr>
            <a:spLocks noChangeArrowheads="1"/>
          </p:cNvSpPr>
          <p:nvPr/>
        </p:nvSpPr>
        <p:spPr bwMode="auto">
          <a:xfrm>
            <a:off x="1676401" y="1295401"/>
            <a:ext cx="167385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en-US" sz="2400" b="1" dirty="0">
                <a:solidFill>
                  <a:srgbClr val="FF3399"/>
                </a:solidFill>
                <a:latin typeface="Times New Roman" panose="02020603050405020304" pitchFamily="18" charset="0"/>
                <a:cs typeface="Times New Roman" panose="02020603050405020304" pitchFamily="18" charset="0"/>
                <a:sym typeface="Wingdings" panose="05000000000000000000" pitchFamily="2" charset="2"/>
              </a:rPr>
              <a:t>- </a:t>
            </a:r>
            <a:r>
              <a:rPr lang="en-US" altLang="en-US" sz="2400" b="1" dirty="0" err="1">
                <a:solidFill>
                  <a:srgbClr val="FF3399"/>
                </a:solidFill>
                <a:latin typeface="Times New Roman" panose="02020603050405020304" pitchFamily="18" charset="0"/>
                <a:cs typeface="Times New Roman" panose="02020603050405020304" pitchFamily="18" charset="0"/>
                <a:sym typeface="Wingdings" panose="05000000000000000000" pitchFamily="2" charset="2"/>
              </a:rPr>
              <a:t>Nhân</a:t>
            </a:r>
            <a:r>
              <a:rPr lang="en-US" altLang="en-US" sz="2400" b="1" dirty="0">
                <a:solidFill>
                  <a:srgbClr val="FF3399"/>
                </a:solidFill>
                <a:latin typeface="Times New Roman" panose="02020603050405020304" pitchFamily="18" charset="0"/>
                <a:cs typeface="Times New Roman" panose="02020603050405020304" pitchFamily="18" charset="0"/>
                <a:sym typeface="Wingdings" panose="05000000000000000000" pitchFamily="2" charset="2"/>
              </a:rPr>
              <a:t> </a:t>
            </a:r>
            <a:r>
              <a:rPr lang="en-US" altLang="en-US" sz="2400" b="1" dirty="0" err="1">
                <a:solidFill>
                  <a:srgbClr val="FF3399"/>
                </a:solidFill>
                <a:latin typeface="Times New Roman" panose="02020603050405020304" pitchFamily="18" charset="0"/>
                <a:cs typeface="Times New Roman" panose="02020603050405020304" pitchFamily="18" charset="0"/>
                <a:sym typeface="Wingdings" panose="05000000000000000000" pitchFamily="2" charset="2"/>
              </a:rPr>
              <a:t>vật</a:t>
            </a:r>
            <a:r>
              <a:rPr lang="en-US" altLang="en-US" sz="2400" b="1" dirty="0">
                <a:solidFill>
                  <a:srgbClr val="FF3399"/>
                </a:solidFill>
                <a:latin typeface="Times New Roman" panose="02020603050405020304" pitchFamily="18" charset="0"/>
                <a:cs typeface="Times New Roman" panose="02020603050405020304" pitchFamily="18" charset="0"/>
                <a:sym typeface="Wingdings" panose="05000000000000000000" pitchFamily="2" charset="2"/>
              </a:rPr>
              <a:t>:</a:t>
            </a:r>
            <a:endParaRPr lang="en-US" altLang="en-US" sz="2400" b="1" dirty="0">
              <a:solidFill>
                <a:srgbClr val="FF3399"/>
              </a:solidFill>
            </a:endParaRPr>
          </a:p>
        </p:txBody>
      </p:sp>
      <p:sp>
        <p:nvSpPr>
          <p:cNvPr id="7" name="Rectangle 6"/>
          <p:cNvSpPr>
            <a:spLocks noChangeArrowheads="1"/>
          </p:cNvSpPr>
          <p:nvPr/>
        </p:nvSpPr>
        <p:spPr bwMode="auto">
          <a:xfrm>
            <a:off x="4114800" y="1905001"/>
            <a:ext cx="5638800"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en-US" sz="2400" b="1" dirty="0" err="1">
                <a:latin typeface="Times New Roman" panose="02020603050405020304" pitchFamily="18" charset="0"/>
                <a:cs typeface="Times New Roman" panose="02020603050405020304" pitchFamily="18" charset="0"/>
                <a:sym typeface="Wingdings" panose="05000000000000000000" pitchFamily="2" charset="2"/>
              </a:rPr>
              <a:t>Chị</a:t>
            </a:r>
            <a:r>
              <a:rPr lang="en-US" altLang="en-US" sz="2400" b="1" dirty="0">
                <a:latin typeface="Times New Roman" panose="02020603050405020304" pitchFamily="18" charset="0"/>
                <a:cs typeface="Times New Roman" panose="02020603050405020304" pitchFamily="18" charset="0"/>
                <a:sym typeface="Wingdings" panose="05000000000000000000" pitchFamily="2" charset="2"/>
              </a:rPr>
              <a:t> </a:t>
            </a:r>
            <a:r>
              <a:rPr lang="en-US" altLang="en-US" sz="2400" b="1" dirty="0" err="1">
                <a:latin typeface="Times New Roman" panose="02020603050405020304" pitchFamily="18" charset="0"/>
                <a:cs typeface="Times New Roman" panose="02020603050405020304" pitchFamily="18" charset="0"/>
                <a:sym typeface="Wingdings" panose="05000000000000000000" pitchFamily="2" charset="2"/>
              </a:rPr>
              <a:t>Dậu</a:t>
            </a:r>
            <a:r>
              <a:rPr lang="en-US" altLang="en-US" sz="2400" b="1" dirty="0">
                <a:latin typeface="Times New Roman" panose="02020603050405020304" pitchFamily="18" charset="0"/>
                <a:cs typeface="Times New Roman" panose="02020603050405020304" pitchFamily="18" charset="0"/>
                <a:sym typeface="Wingdings" panose="05000000000000000000" pitchFamily="2" charset="2"/>
              </a:rPr>
              <a:t> </a:t>
            </a:r>
            <a:r>
              <a:rPr lang="en-US" altLang="en-US" sz="2400" b="1" dirty="0" err="1">
                <a:latin typeface="Times New Roman" panose="02020603050405020304" pitchFamily="18" charset="0"/>
                <a:cs typeface="Times New Roman" panose="02020603050405020304" pitchFamily="18" charset="0"/>
                <a:sym typeface="Wingdings" panose="05000000000000000000" pitchFamily="2" charset="2"/>
              </a:rPr>
              <a:t>ch</a:t>
            </a:r>
            <a:r>
              <a:rPr lang="vi-VN" altLang="en-US" sz="2400" b="1" dirty="0">
                <a:latin typeface="Times New Roman" panose="02020603050405020304" pitchFamily="18" charset="0"/>
                <a:cs typeface="Times New Roman" panose="02020603050405020304" pitchFamily="18" charset="0"/>
                <a:sym typeface="Wingdings" panose="05000000000000000000" pitchFamily="2" charset="2"/>
              </a:rPr>
              <a:t>ă</a:t>
            </a:r>
            <a:r>
              <a:rPr lang="en-US" altLang="en-US" sz="2400" b="1" dirty="0">
                <a:latin typeface="Times New Roman" panose="02020603050405020304" pitchFamily="18" charset="0"/>
                <a:cs typeface="Times New Roman" panose="02020603050405020304" pitchFamily="18" charset="0"/>
                <a:sym typeface="Wingdings" panose="05000000000000000000" pitchFamily="2" charset="2"/>
              </a:rPr>
              <a:t>m </a:t>
            </a:r>
            <a:r>
              <a:rPr lang="en-US" altLang="en-US" sz="2400" b="1" dirty="0" err="1">
                <a:latin typeface="Times New Roman" panose="02020603050405020304" pitchFamily="18" charset="0"/>
                <a:cs typeface="Times New Roman" panose="02020603050405020304" pitchFamily="18" charset="0"/>
                <a:sym typeface="Wingdings" panose="05000000000000000000" pitchFamily="2" charset="2"/>
              </a:rPr>
              <a:t>sóc</a:t>
            </a:r>
            <a:r>
              <a:rPr lang="en-US" altLang="en-US" sz="2400" b="1" dirty="0">
                <a:latin typeface="Times New Roman" panose="02020603050405020304" pitchFamily="18" charset="0"/>
                <a:cs typeface="Times New Roman" panose="02020603050405020304" pitchFamily="18" charset="0"/>
                <a:sym typeface="Wingdings" panose="05000000000000000000" pitchFamily="2" charset="2"/>
              </a:rPr>
              <a:t> </a:t>
            </a:r>
            <a:r>
              <a:rPr lang="en-US" altLang="en-US" sz="2400" b="1" dirty="0" err="1">
                <a:latin typeface="Times New Roman" panose="02020603050405020304" pitchFamily="18" charset="0"/>
                <a:cs typeface="Times New Roman" panose="02020603050405020304" pitchFamily="18" charset="0"/>
                <a:sym typeface="Wingdings" panose="05000000000000000000" pitchFamily="2" charset="2"/>
              </a:rPr>
              <a:t>chồng</a:t>
            </a:r>
            <a:r>
              <a:rPr lang="en-US" altLang="en-US" sz="2400" b="1" dirty="0">
                <a:latin typeface="Times New Roman" panose="02020603050405020304" pitchFamily="18" charset="0"/>
                <a:cs typeface="Times New Roman" panose="02020603050405020304" pitchFamily="18" charset="0"/>
                <a:sym typeface="Wingdings" panose="05000000000000000000" pitchFamily="2" charset="2"/>
              </a:rPr>
              <a:t> </a:t>
            </a:r>
            <a:r>
              <a:rPr lang="en-US" altLang="en-US" sz="2400" b="1" dirty="0" err="1">
                <a:latin typeface="Times New Roman" panose="02020603050405020304" pitchFamily="18" charset="0"/>
                <a:cs typeface="Times New Roman" panose="02020603050405020304" pitchFamily="18" charset="0"/>
                <a:sym typeface="Wingdings" panose="05000000000000000000" pitchFamily="2" charset="2"/>
              </a:rPr>
              <a:t>và</a:t>
            </a:r>
            <a:r>
              <a:rPr lang="en-US" altLang="en-US" sz="2400" b="1" dirty="0">
                <a:latin typeface="Times New Roman" panose="02020603050405020304" pitchFamily="18" charset="0"/>
                <a:cs typeface="Times New Roman" panose="02020603050405020304" pitchFamily="18" charset="0"/>
                <a:sym typeface="Wingdings" panose="05000000000000000000" pitchFamily="2" charset="2"/>
              </a:rPr>
              <a:t> </a:t>
            </a:r>
            <a:r>
              <a:rPr lang="en-US" altLang="en-US" sz="2400" b="1" dirty="0" err="1">
                <a:latin typeface="Times New Roman" panose="02020603050405020304" pitchFamily="18" charset="0"/>
                <a:cs typeface="Times New Roman" panose="02020603050405020304" pitchFamily="18" charset="0"/>
                <a:sym typeface="Wingdings" panose="05000000000000000000" pitchFamily="2" charset="2"/>
              </a:rPr>
              <a:t>chống</a:t>
            </a:r>
            <a:r>
              <a:rPr lang="en-US" altLang="en-US" sz="2400" b="1" dirty="0">
                <a:latin typeface="Times New Roman" panose="02020603050405020304" pitchFamily="18" charset="0"/>
                <a:cs typeface="Times New Roman" panose="02020603050405020304" pitchFamily="18" charset="0"/>
                <a:sym typeface="Wingdings" panose="05000000000000000000" pitchFamily="2" charset="2"/>
              </a:rPr>
              <a:t> </a:t>
            </a:r>
            <a:r>
              <a:rPr lang="en-US" altLang="en-US" sz="2400" b="1" dirty="0" err="1">
                <a:latin typeface="Times New Roman" panose="02020603050405020304" pitchFamily="18" charset="0"/>
                <a:cs typeface="Times New Roman" panose="02020603050405020304" pitchFamily="18" charset="0"/>
                <a:sym typeface="Wingdings" panose="05000000000000000000" pitchFamily="2" charset="2"/>
              </a:rPr>
              <a:t>trả</a:t>
            </a:r>
            <a:r>
              <a:rPr lang="en-US" altLang="en-US" sz="2400" b="1" dirty="0">
                <a:latin typeface="Times New Roman" panose="02020603050405020304" pitchFamily="18" charset="0"/>
                <a:cs typeface="Times New Roman" panose="02020603050405020304" pitchFamily="18" charset="0"/>
                <a:sym typeface="Wingdings" panose="05000000000000000000" pitchFamily="2" charset="2"/>
              </a:rPr>
              <a:t> </a:t>
            </a:r>
            <a:r>
              <a:rPr lang="en-US" altLang="en-US" sz="2400" b="1" dirty="0" err="1">
                <a:latin typeface="Times New Roman" panose="02020603050405020304" pitchFamily="18" charset="0"/>
                <a:cs typeface="Times New Roman" panose="02020603050405020304" pitchFamily="18" charset="0"/>
                <a:sym typeface="Wingdings" panose="05000000000000000000" pitchFamily="2" charset="2"/>
              </a:rPr>
              <a:t>bọn</a:t>
            </a:r>
            <a:r>
              <a:rPr lang="en-US" altLang="en-US" sz="2400" b="1" dirty="0">
                <a:latin typeface="Times New Roman" panose="02020603050405020304" pitchFamily="18" charset="0"/>
                <a:cs typeface="Times New Roman" panose="02020603050405020304" pitchFamily="18" charset="0"/>
                <a:sym typeface="Wingdings" panose="05000000000000000000" pitchFamily="2" charset="2"/>
              </a:rPr>
              <a:t> </a:t>
            </a:r>
            <a:r>
              <a:rPr lang="en-US" altLang="en-US" sz="2400" b="1" dirty="0" err="1">
                <a:latin typeface="Times New Roman" panose="02020603050405020304" pitchFamily="18" charset="0"/>
                <a:cs typeface="Times New Roman" panose="02020603050405020304" pitchFamily="18" charset="0"/>
                <a:sym typeface="Wingdings" panose="05000000000000000000" pitchFamily="2" charset="2"/>
              </a:rPr>
              <a:t>cai</a:t>
            </a:r>
            <a:r>
              <a:rPr lang="en-US" altLang="en-US" sz="2400" b="1" dirty="0">
                <a:latin typeface="Times New Roman" panose="02020603050405020304" pitchFamily="18" charset="0"/>
                <a:cs typeface="Times New Roman" panose="02020603050405020304" pitchFamily="18" charset="0"/>
                <a:sym typeface="Wingdings" panose="05000000000000000000" pitchFamily="2" charset="2"/>
              </a:rPr>
              <a:t> </a:t>
            </a:r>
            <a:r>
              <a:rPr lang="en-US" altLang="en-US" sz="2400" b="1" dirty="0" err="1">
                <a:latin typeface="Times New Roman" panose="02020603050405020304" pitchFamily="18" charset="0"/>
                <a:cs typeface="Times New Roman" panose="02020603050405020304" pitchFamily="18" charset="0"/>
                <a:sym typeface="Wingdings" panose="05000000000000000000" pitchFamily="2" charset="2"/>
              </a:rPr>
              <a:t>lệ</a:t>
            </a:r>
            <a:r>
              <a:rPr lang="en-US" altLang="en-US" sz="2400" b="1" dirty="0">
                <a:latin typeface="Times New Roman" panose="02020603050405020304" pitchFamily="18" charset="0"/>
                <a:cs typeface="Times New Roman" panose="02020603050405020304" pitchFamily="18" charset="0"/>
                <a:sym typeface="Wingdings" panose="05000000000000000000" pitchFamily="2" charset="2"/>
              </a:rPr>
              <a:t> </a:t>
            </a:r>
            <a:r>
              <a:rPr lang="en-US" altLang="en-US" sz="2400" b="1" dirty="0" err="1">
                <a:latin typeface="Times New Roman" panose="02020603050405020304" pitchFamily="18" charset="0"/>
                <a:cs typeface="Times New Roman" panose="02020603050405020304" pitchFamily="18" charset="0"/>
                <a:sym typeface="Wingdings" panose="05000000000000000000" pitchFamily="2" charset="2"/>
              </a:rPr>
              <a:t>và</a:t>
            </a:r>
            <a:r>
              <a:rPr lang="en-US" altLang="en-US" sz="2400" b="1" dirty="0">
                <a:latin typeface="Times New Roman" panose="02020603050405020304" pitchFamily="18" charset="0"/>
                <a:cs typeface="Times New Roman" panose="02020603050405020304" pitchFamily="18" charset="0"/>
                <a:sym typeface="Wingdings" panose="05000000000000000000" pitchFamily="2" charset="2"/>
              </a:rPr>
              <a:t> </a:t>
            </a:r>
            <a:r>
              <a:rPr lang="en-US" altLang="en-US" sz="2400" b="1" dirty="0" err="1">
                <a:latin typeface="Times New Roman" panose="02020603050405020304" pitchFamily="18" charset="0"/>
                <a:cs typeface="Times New Roman" panose="02020603050405020304" pitchFamily="18" charset="0"/>
                <a:sym typeface="Wingdings" panose="05000000000000000000" pitchFamily="2" charset="2"/>
              </a:rPr>
              <a:t>người</a:t>
            </a:r>
            <a:r>
              <a:rPr lang="en-US" altLang="en-US" sz="2400" b="1" dirty="0">
                <a:latin typeface="Times New Roman" panose="02020603050405020304" pitchFamily="18" charset="0"/>
                <a:cs typeface="Times New Roman" panose="02020603050405020304" pitchFamily="18" charset="0"/>
                <a:sym typeface="Wingdings" panose="05000000000000000000" pitchFamily="2" charset="2"/>
              </a:rPr>
              <a:t> </a:t>
            </a:r>
            <a:r>
              <a:rPr lang="en-US" altLang="en-US" sz="2400" b="1" dirty="0" err="1">
                <a:latin typeface="Times New Roman" panose="02020603050405020304" pitchFamily="18" charset="0"/>
                <a:cs typeface="Times New Roman" panose="02020603050405020304" pitchFamily="18" charset="0"/>
                <a:sym typeface="Wingdings" panose="05000000000000000000" pitchFamily="2" charset="2"/>
              </a:rPr>
              <a:t>nhà</a:t>
            </a:r>
            <a:r>
              <a:rPr lang="en-US" altLang="en-US" sz="2400" b="1" dirty="0">
                <a:latin typeface="Times New Roman" panose="02020603050405020304" pitchFamily="18" charset="0"/>
                <a:cs typeface="Times New Roman" panose="02020603050405020304" pitchFamily="18" charset="0"/>
                <a:sym typeface="Wingdings" panose="05000000000000000000" pitchFamily="2" charset="2"/>
              </a:rPr>
              <a:t> </a:t>
            </a:r>
            <a:r>
              <a:rPr lang="en-US" altLang="en-US" sz="2400" b="1" dirty="0" err="1">
                <a:latin typeface="Times New Roman" panose="02020603050405020304" pitchFamily="18" charset="0"/>
                <a:cs typeface="Times New Roman" panose="02020603050405020304" pitchFamily="18" charset="0"/>
                <a:sym typeface="Wingdings" panose="05000000000000000000" pitchFamily="2" charset="2"/>
              </a:rPr>
              <a:t>lí</a:t>
            </a:r>
            <a:r>
              <a:rPr lang="en-US" altLang="en-US" sz="2400" b="1" dirty="0">
                <a:latin typeface="Times New Roman" panose="02020603050405020304" pitchFamily="18" charset="0"/>
                <a:cs typeface="Times New Roman" panose="02020603050405020304" pitchFamily="18" charset="0"/>
                <a:sym typeface="Wingdings" panose="05000000000000000000" pitchFamily="2" charset="2"/>
              </a:rPr>
              <a:t> </a:t>
            </a:r>
            <a:r>
              <a:rPr lang="en-US" altLang="en-US" sz="2400" b="1" dirty="0" err="1">
                <a:latin typeface="Times New Roman" panose="02020603050405020304" pitchFamily="18" charset="0"/>
                <a:cs typeface="Times New Roman" panose="02020603050405020304" pitchFamily="18" charset="0"/>
                <a:sym typeface="Wingdings" panose="05000000000000000000" pitchFamily="2" charset="2"/>
              </a:rPr>
              <a:t>trưởng</a:t>
            </a:r>
            <a:r>
              <a:rPr lang="en-US" altLang="en-US" sz="2400" b="1" dirty="0">
                <a:latin typeface="Times New Roman" panose="02020603050405020304" pitchFamily="18" charset="0"/>
                <a:cs typeface="Times New Roman" panose="02020603050405020304" pitchFamily="18" charset="0"/>
                <a:sym typeface="Wingdings" panose="05000000000000000000" pitchFamily="2" charset="2"/>
              </a:rPr>
              <a:t>.</a:t>
            </a:r>
            <a:endParaRPr lang="en-US" altLang="en-US" sz="2400" dirty="0"/>
          </a:p>
        </p:txBody>
      </p:sp>
      <p:sp>
        <p:nvSpPr>
          <p:cNvPr id="8" name="Rectangle 7"/>
          <p:cNvSpPr>
            <a:spLocks noChangeArrowheads="1"/>
          </p:cNvSpPr>
          <p:nvPr/>
        </p:nvSpPr>
        <p:spPr bwMode="auto">
          <a:xfrm>
            <a:off x="3352800" y="1295401"/>
            <a:ext cx="70866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en-US" sz="2400" b="1" dirty="0" err="1">
                <a:latin typeface="Times New Roman" panose="02020603050405020304" pitchFamily="18" charset="0"/>
                <a:cs typeface="Times New Roman" panose="02020603050405020304" pitchFamily="18" charset="0"/>
                <a:sym typeface="Wingdings" panose="05000000000000000000" pitchFamily="2" charset="2"/>
              </a:rPr>
              <a:t>chị</a:t>
            </a:r>
            <a:r>
              <a:rPr lang="en-US" altLang="en-US" sz="2400" b="1" dirty="0">
                <a:latin typeface="Times New Roman" panose="02020603050405020304" pitchFamily="18" charset="0"/>
                <a:cs typeface="Times New Roman" panose="02020603050405020304" pitchFamily="18" charset="0"/>
                <a:sym typeface="Wingdings" panose="05000000000000000000" pitchFamily="2" charset="2"/>
              </a:rPr>
              <a:t> </a:t>
            </a:r>
            <a:r>
              <a:rPr lang="en-US" altLang="en-US" sz="2400" b="1" dirty="0" err="1">
                <a:latin typeface="Times New Roman" panose="02020603050405020304" pitchFamily="18" charset="0"/>
                <a:cs typeface="Times New Roman" panose="02020603050405020304" pitchFamily="18" charset="0"/>
                <a:sym typeface="Wingdings" panose="05000000000000000000" pitchFamily="2" charset="2"/>
              </a:rPr>
              <a:t>Dậu</a:t>
            </a:r>
            <a:r>
              <a:rPr lang="en-US" altLang="en-US" sz="2400" b="1" dirty="0">
                <a:latin typeface="Times New Roman" panose="02020603050405020304" pitchFamily="18" charset="0"/>
                <a:cs typeface="Times New Roman" panose="02020603050405020304" pitchFamily="18" charset="0"/>
                <a:sym typeface="Wingdings" panose="05000000000000000000" pitchFamily="2" charset="2"/>
              </a:rPr>
              <a:t> (</a:t>
            </a:r>
            <a:r>
              <a:rPr lang="en-US" altLang="en-US" sz="2400" b="1" dirty="0" err="1">
                <a:latin typeface="Times New Roman" panose="02020603050405020304" pitchFamily="18" charset="0"/>
                <a:cs typeface="Times New Roman" panose="02020603050405020304" pitchFamily="18" charset="0"/>
                <a:sym typeface="Wingdings" panose="05000000000000000000" pitchFamily="2" charset="2"/>
              </a:rPr>
              <a:t>chính</a:t>
            </a:r>
            <a:r>
              <a:rPr lang="en-US" altLang="en-US" sz="2400" b="1" dirty="0">
                <a:latin typeface="Times New Roman" panose="02020603050405020304" pitchFamily="18" charset="0"/>
                <a:cs typeface="Times New Roman" panose="02020603050405020304" pitchFamily="18" charset="0"/>
                <a:sym typeface="Wingdings" panose="05000000000000000000" pitchFamily="2" charset="2"/>
              </a:rPr>
              <a:t>), </a:t>
            </a:r>
            <a:r>
              <a:rPr lang="en-US" altLang="en-US" sz="2400" b="1" dirty="0" err="1">
                <a:latin typeface="Times New Roman" panose="02020603050405020304" pitchFamily="18" charset="0"/>
                <a:cs typeface="Times New Roman" panose="02020603050405020304" pitchFamily="18" charset="0"/>
                <a:sym typeface="Wingdings" panose="05000000000000000000" pitchFamily="2" charset="2"/>
              </a:rPr>
              <a:t>anh</a:t>
            </a:r>
            <a:r>
              <a:rPr lang="en-US" altLang="en-US" sz="2400" b="1" dirty="0">
                <a:latin typeface="Times New Roman" panose="02020603050405020304" pitchFamily="18" charset="0"/>
                <a:cs typeface="Times New Roman" panose="02020603050405020304" pitchFamily="18" charset="0"/>
                <a:sym typeface="Wingdings" panose="05000000000000000000" pitchFamily="2" charset="2"/>
              </a:rPr>
              <a:t> </a:t>
            </a:r>
            <a:r>
              <a:rPr lang="en-US" altLang="en-US" sz="2400" b="1" dirty="0" err="1">
                <a:latin typeface="Times New Roman" panose="02020603050405020304" pitchFamily="18" charset="0"/>
                <a:cs typeface="Times New Roman" panose="02020603050405020304" pitchFamily="18" charset="0"/>
                <a:sym typeface="Wingdings" panose="05000000000000000000" pitchFamily="2" charset="2"/>
              </a:rPr>
              <a:t>Dậu</a:t>
            </a:r>
            <a:r>
              <a:rPr lang="en-US" altLang="en-US" sz="2400" b="1" dirty="0">
                <a:latin typeface="Times New Roman" panose="02020603050405020304" pitchFamily="18" charset="0"/>
                <a:cs typeface="Times New Roman" panose="02020603050405020304" pitchFamily="18" charset="0"/>
                <a:sym typeface="Wingdings" panose="05000000000000000000" pitchFamily="2" charset="2"/>
              </a:rPr>
              <a:t>, </a:t>
            </a:r>
            <a:r>
              <a:rPr lang="en-US" altLang="en-US" sz="2400" b="1" dirty="0" err="1">
                <a:latin typeface="Times New Roman" panose="02020603050405020304" pitchFamily="18" charset="0"/>
                <a:cs typeface="Times New Roman" panose="02020603050405020304" pitchFamily="18" charset="0"/>
                <a:sym typeface="Wingdings" panose="05000000000000000000" pitchFamily="2" charset="2"/>
              </a:rPr>
              <a:t>cai</a:t>
            </a:r>
            <a:r>
              <a:rPr lang="en-US" altLang="en-US" sz="2400" b="1" dirty="0">
                <a:latin typeface="Times New Roman" panose="02020603050405020304" pitchFamily="18" charset="0"/>
                <a:cs typeface="Times New Roman" panose="02020603050405020304" pitchFamily="18" charset="0"/>
                <a:sym typeface="Wingdings" panose="05000000000000000000" pitchFamily="2" charset="2"/>
              </a:rPr>
              <a:t> </a:t>
            </a:r>
            <a:r>
              <a:rPr lang="en-US" altLang="en-US" sz="2400" b="1" dirty="0" err="1">
                <a:latin typeface="Times New Roman" panose="02020603050405020304" pitchFamily="18" charset="0"/>
                <a:cs typeface="Times New Roman" panose="02020603050405020304" pitchFamily="18" charset="0"/>
                <a:sym typeface="Wingdings" panose="05000000000000000000" pitchFamily="2" charset="2"/>
              </a:rPr>
              <a:t>lệ</a:t>
            </a:r>
            <a:r>
              <a:rPr lang="en-US" altLang="en-US" sz="2400" b="1" dirty="0">
                <a:latin typeface="Times New Roman" panose="02020603050405020304" pitchFamily="18" charset="0"/>
                <a:cs typeface="Times New Roman" panose="02020603050405020304" pitchFamily="18" charset="0"/>
                <a:sym typeface="Wingdings" panose="05000000000000000000" pitchFamily="2" charset="2"/>
              </a:rPr>
              <a:t>, </a:t>
            </a:r>
            <a:r>
              <a:rPr lang="en-US" altLang="en-US" sz="2400" b="1" dirty="0" err="1">
                <a:latin typeface="Times New Roman" panose="02020603050405020304" pitchFamily="18" charset="0"/>
                <a:cs typeface="Times New Roman" panose="02020603050405020304" pitchFamily="18" charset="0"/>
                <a:sym typeface="Wingdings" panose="05000000000000000000" pitchFamily="2" charset="2"/>
              </a:rPr>
              <a:t>người</a:t>
            </a:r>
            <a:r>
              <a:rPr lang="en-US" altLang="en-US" sz="2400" b="1" dirty="0">
                <a:latin typeface="Times New Roman" panose="02020603050405020304" pitchFamily="18" charset="0"/>
                <a:cs typeface="Times New Roman" panose="02020603050405020304" pitchFamily="18" charset="0"/>
                <a:sym typeface="Wingdings" panose="05000000000000000000" pitchFamily="2" charset="2"/>
              </a:rPr>
              <a:t> </a:t>
            </a:r>
            <a:r>
              <a:rPr lang="en-US" altLang="en-US" sz="2400" b="1" dirty="0" err="1">
                <a:latin typeface="Times New Roman" panose="02020603050405020304" pitchFamily="18" charset="0"/>
                <a:cs typeface="Times New Roman" panose="02020603050405020304" pitchFamily="18" charset="0"/>
                <a:sym typeface="Wingdings" panose="05000000000000000000" pitchFamily="2" charset="2"/>
              </a:rPr>
              <a:t>nhà</a:t>
            </a:r>
            <a:r>
              <a:rPr lang="en-US" altLang="en-US" sz="2400" b="1" dirty="0">
                <a:latin typeface="Times New Roman" panose="02020603050405020304" pitchFamily="18" charset="0"/>
                <a:cs typeface="Times New Roman" panose="02020603050405020304" pitchFamily="18" charset="0"/>
                <a:sym typeface="Wingdings" panose="05000000000000000000" pitchFamily="2" charset="2"/>
              </a:rPr>
              <a:t> </a:t>
            </a:r>
            <a:r>
              <a:rPr lang="en-US" altLang="en-US" sz="2400" b="1" dirty="0" err="1">
                <a:latin typeface="Times New Roman" panose="02020603050405020304" pitchFamily="18" charset="0"/>
                <a:cs typeface="Times New Roman" panose="02020603050405020304" pitchFamily="18" charset="0"/>
                <a:sym typeface="Wingdings" panose="05000000000000000000" pitchFamily="2" charset="2"/>
              </a:rPr>
              <a:t>lí</a:t>
            </a:r>
            <a:r>
              <a:rPr lang="en-US" altLang="en-US" sz="2400" b="1" dirty="0">
                <a:latin typeface="Times New Roman" panose="02020603050405020304" pitchFamily="18" charset="0"/>
                <a:cs typeface="Times New Roman" panose="02020603050405020304" pitchFamily="18" charset="0"/>
                <a:sym typeface="Wingdings" panose="05000000000000000000" pitchFamily="2" charset="2"/>
              </a:rPr>
              <a:t> </a:t>
            </a:r>
            <a:r>
              <a:rPr lang="en-US" altLang="en-US" sz="2400" b="1" dirty="0" err="1">
                <a:latin typeface="Times New Roman" panose="02020603050405020304" pitchFamily="18" charset="0"/>
                <a:cs typeface="Times New Roman" panose="02020603050405020304" pitchFamily="18" charset="0"/>
                <a:sym typeface="Wingdings" panose="05000000000000000000" pitchFamily="2" charset="2"/>
              </a:rPr>
              <a:t>trưởng</a:t>
            </a:r>
            <a:endParaRPr lang="en-US" altLang="en-US" sz="2400" dirty="0"/>
          </a:p>
        </p:txBody>
      </p:sp>
      <p:sp>
        <p:nvSpPr>
          <p:cNvPr id="9" name="Text Box 2"/>
          <p:cNvSpPr txBox="1">
            <a:spLocks noChangeArrowheads="1"/>
          </p:cNvSpPr>
          <p:nvPr/>
        </p:nvSpPr>
        <p:spPr bwMode="auto">
          <a:xfrm>
            <a:off x="1752600" y="2819401"/>
            <a:ext cx="23622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30000"/>
              </a:spcBef>
              <a:buNone/>
            </a:pPr>
            <a:r>
              <a:rPr lang="en-US" altLang="en-US" sz="2400" b="1" dirty="0">
                <a:solidFill>
                  <a:srgbClr val="FF3399"/>
                </a:solidFill>
                <a:latin typeface="Times New Roman" panose="02020603050405020304" pitchFamily="18" charset="0"/>
                <a:cs typeface="Times New Roman" panose="02020603050405020304" pitchFamily="18" charset="0"/>
              </a:rPr>
              <a:t>- </a:t>
            </a:r>
            <a:r>
              <a:rPr lang="en-US" altLang="en-US" sz="2400" b="1" dirty="0" err="1">
                <a:solidFill>
                  <a:srgbClr val="FF3399"/>
                </a:solidFill>
                <a:latin typeface="Times New Roman" panose="02020603050405020304" pitchFamily="18" charset="0"/>
                <a:cs typeface="Times New Roman" panose="02020603050405020304" pitchFamily="18" charset="0"/>
              </a:rPr>
              <a:t>Các</a:t>
            </a:r>
            <a:r>
              <a:rPr lang="en-US" altLang="en-US" sz="2400" b="1" dirty="0">
                <a:solidFill>
                  <a:srgbClr val="FF3399"/>
                </a:solidFill>
                <a:latin typeface="Times New Roman" panose="02020603050405020304" pitchFamily="18" charset="0"/>
                <a:cs typeface="Times New Roman" panose="02020603050405020304" pitchFamily="18" charset="0"/>
              </a:rPr>
              <a:t> s</a:t>
            </a:r>
            <a:r>
              <a:rPr lang="vi-VN" altLang="en-US" sz="2400" b="1" dirty="0">
                <a:solidFill>
                  <a:srgbClr val="FF3399"/>
                </a:solidFill>
                <a:latin typeface="Times New Roman" panose="02020603050405020304" pitchFamily="18" charset="0"/>
                <a:cs typeface="Times New Roman" panose="02020603050405020304" pitchFamily="18" charset="0"/>
              </a:rPr>
              <a:t>ự</a:t>
            </a:r>
            <a:r>
              <a:rPr lang="en-US" altLang="en-US" sz="2400" b="1" dirty="0">
                <a:solidFill>
                  <a:srgbClr val="FF3399"/>
                </a:solidFill>
                <a:latin typeface="Times New Roman" panose="02020603050405020304" pitchFamily="18" charset="0"/>
                <a:cs typeface="Times New Roman" panose="02020603050405020304" pitchFamily="18" charset="0"/>
              </a:rPr>
              <a:t> </a:t>
            </a:r>
            <a:r>
              <a:rPr lang="en-US" altLang="en-US" sz="2400" b="1" dirty="0" err="1">
                <a:solidFill>
                  <a:srgbClr val="FF3399"/>
                </a:solidFill>
                <a:latin typeface="Times New Roman" panose="02020603050405020304" pitchFamily="18" charset="0"/>
                <a:cs typeface="Times New Roman" panose="02020603050405020304" pitchFamily="18" charset="0"/>
              </a:rPr>
              <a:t>việc</a:t>
            </a:r>
            <a:r>
              <a:rPr lang="en-US" altLang="en-US" sz="2400" b="1" dirty="0">
                <a:solidFill>
                  <a:srgbClr val="FF3399"/>
                </a:solidFill>
                <a:latin typeface="Times New Roman" panose="02020603050405020304" pitchFamily="18" charset="0"/>
                <a:cs typeface="Times New Roman" panose="02020603050405020304" pitchFamily="18" charset="0"/>
              </a:rPr>
              <a:t> : </a:t>
            </a:r>
          </a:p>
        </p:txBody>
      </p:sp>
      <p:sp>
        <p:nvSpPr>
          <p:cNvPr id="10" name="Rectangle 9"/>
          <p:cNvSpPr>
            <a:spLocks noChangeArrowheads="1"/>
          </p:cNvSpPr>
          <p:nvPr/>
        </p:nvSpPr>
        <p:spPr bwMode="auto">
          <a:xfrm>
            <a:off x="2438400" y="3429001"/>
            <a:ext cx="7848600" cy="3121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514350" indent="-51435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30000"/>
              </a:spcBef>
              <a:buFontTx/>
              <a:buAutoNum type="arabicPeriod"/>
            </a:pPr>
            <a:r>
              <a:rPr lang="en-US" altLang="en-US" sz="2400" b="1" dirty="0" err="1">
                <a:latin typeface="Times New Roman" panose="02020603050405020304" pitchFamily="18" charset="0"/>
                <a:cs typeface="Times New Roman" panose="02020603050405020304" pitchFamily="18" charset="0"/>
              </a:rPr>
              <a:t>Nhà</a:t>
            </a:r>
            <a:r>
              <a:rPr lang="en-US" altLang="en-US" sz="2400" b="1" dirty="0">
                <a:latin typeface="Times New Roman" panose="02020603050405020304" pitchFamily="18" charset="0"/>
                <a:cs typeface="Times New Roman" panose="02020603050405020304" pitchFamily="18" charset="0"/>
              </a:rPr>
              <a:t> </a:t>
            </a:r>
            <a:r>
              <a:rPr lang="en-US" altLang="en-US" sz="2400" b="1" dirty="0" err="1">
                <a:latin typeface="Times New Roman" panose="02020603050405020304" pitchFamily="18" charset="0"/>
                <a:cs typeface="Times New Roman" panose="02020603050405020304" pitchFamily="18" charset="0"/>
              </a:rPr>
              <a:t>chị</a:t>
            </a:r>
            <a:r>
              <a:rPr lang="en-US" altLang="en-US" sz="2400" b="1" dirty="0">
                <a:latin typeface="Times New Roman" panose="02020603050405020304" pitchFamily="18" charset="0"/>
                <a:cs typeface="Times New Roman" panose="02020603050405020304" pitchFamily="18" charset="0"/>
              </a:rPr>
              <a:t> </a:t>
            </a:r>
            <a:r>
              <a:rPr lang="en-US" altLang="en-US" sz="2400" b="1" dirty="0" err="1">
                <a:latin typeface="Times New Roman" panose="02020603050405020304" pitchFamily="18" charset="0"/>
                <a:cs typeface="Times New Roman" panose="02020603050405020304" pitchFamily="18" charset="0"/>
              </a:rPr>
              <a:t>Dậu</a:t>
            </a:r>
            <a:r>
              <a:rPr lang="en-US" altLang="en-US" sz="2400" b="1" dirty="0">
                <a:latin typeface="Times New Roman" panose="02020603050405020304" pitchFamily="18" charset="0"/>
                <a:cs typeface="Times New Roman" panose="02020603050405020304" pitchFamily="18" charset="0"/>
              </a:rPr>
              <a:t> </a:t>
            </a:r>
            <a:r>
              <a:rPr lang="en-US" altLang="en-US" sz="2400" b="1" dirty="0" err="1">
                <a:latin typeface="Times New Roman" panose="02020603050405020304" pitchFamily="18" charset="0"/>
                <a:cs typeface="Times New Roman" panose="02020603050405020304" pitchFamily="18" charset="0"/>
              </a:rPr>
              <a:t>nghèo</a:t>
            </a:r>
            <a:r>
              <a:rPr lang="en-US" altLang="en-US" sz="2400" b="1" dirty="0">
                <a:latin typeface="Times New Roman" panose="02020603050405020304" pitchFamily="18" charset="0"/>
                <a:cs typeface="Times New Roman" panose="02020603050405020304" pitchFamily="18" charset="0"/>
              </a:rPr>
              <a:t>- </a:t>
            </a:r>
            <a:r>
              <a:rPr lang="en-US" altLang="en-US" sz="2400" b="1" dirty="0" err="1">
                <a:latin typeface="Times New Roman" panose="02020603050405020304" pitchFamily="18" charset="0"/>
                <a:cs typeface="Times New Roman" panose="02020603050405020304" pitchFamily="18" charset="0"/>
              </a:rPr>
              <a:t>thiếu</a:t>
            </a:r>
            <a:r>
              <a:rPr lang="en-US" altLang="en-US" sz="2400" b="1" dirty="0">
                <a:latin typeface="Times New Roman" panose="02020603050405020304" pitchFamily="18" charset="0"/>
                <a:cs typeface="Times New Roman" panose="02020603050405020304" pitchFamily="18" charset="0"/>
              </a:rPr>
              <a:t> </a:t>
            </a:r>
            <a:r>
              <a:rPr lang="en-US" altLang="en-US" sz="2400" b="1" dirty="0" err="1">
                <a:latin typeface="Times New Roman" panose="02020603050405020304" pitchFamily="18" charset="0"/>
                <a:cs typeface="Times New Roman" panose="02020603050405020304" pitchFamily="18" charset="0"/>
              </a:rPr>
              <a:t>sưu</a:t>
            </a:r>
            <a:r>
              <a:rPr lang="en-US" altLang="en-US" sz="2400" b="1" dirty="0">
                <a:latin typeface="Times New Roman" panose="02020603050405020304" pitchFamily="18" charset="0"/>
                <a:cs typeface="Times New Roman" panose="02020603050405020304" pitchFamily="18" charset="0"/>
              </a:rPr>
              <a:t> </a:t>
            </a:r>
            <a:r>
              <a:rPr lang="en-US" altLang="en-US" sz="2400" b="1" dirty="0" err="1">
                <a:latin typeface="Times New Roman" panose="02020603050405020304" pitchFamily="18" charset="0"/>
                <a:cs typeface="Times New Roman" panose="02020603050405020304" pitchFamily="18" charset="0"/>
              </a:rPr>
              <a:t>thuế</a:t>
            </a:r>
            <a:endParaRPr lang="en-US" altLang="en-US" sz="2400" b="1" dirty="0">
              <a:latin typeface="Times New Roman" panose="02020603050405020304" pitchFamily="18" charset="0"/>
              <a:cs typeface="Times New Roman" panose="02020603050405020304" pitchFamily="18" charset="0"/>
            </a:endParaRPr>
          </a:p>
          <a:p>
            <a:pPr eaLnBrk="1" hangingPunct="1">
              <a:spcBef>
                <a:spcPct val="30000"/>
              </a:spcBef>
              <a:buFontTx/>
              <a:buAutoNum type="arabicPeriod"/>
            </a:pPr>
            <a:r>
              <a:rPr lang="en-US" altLang="en-US" sz="2400" b="1" dirty="0" err="1">
                <a:latin typeface="Times New Roman" panose="02020603050405020304" pitchFamily="18" charset="0"/>
                <a:cs typeface="Times New Roman" panose="02020603050405020304" pitchFamily="18" charset="0"/>
              </a:rPr>
              <a:t>Anh</a:t>
            </a:r>
            <a:r>
              <a:rPr lang="en-US" altLang="en-US" sz="2400" b="1" dirty="0">
                <a:latin typeface="Times New Roman" panose="02020603050405020304" pitchFamily="18" charset="0"/>
                <a:cs typeface="Times New Roman" panose="02020603050405020304" pitchFamily="18" charset="0"/>
              </a:rPr>
              <a:t> </a:t>
            </a:r>
            <a:r>
              <a:rPr lang="en-US" altLang="en-US" sz="2400" b="1" dirty="0" err="1">
                <a:latin typeface="Times New Roman" panose="02020603050405020304" pitchFamily="18" charset="0"/>
                <a:cs typeface="Times New Roman" panose="02020603050405020304" pitchFamily="18" charset="0"/>
              </a:rPr>
              <a:t>Dậu</a:t>
            </a:r>
            <a:r>
              <a:rPr lang="en-US" altLang="en-US" sz="2400" b="1" dirty="0">
                <a:latin typeface="Times New Roman" panose="02020603050405020304" pitchFamily="18" charset="0"/>
                <a:cs typeface="Times New Roman" panose="02020603050405020304" pitchFamily="18" charset="0"/>
              </a:rPr>
              <a:t> </a:t>
            </a:r>
            <a:r>
              <a:rPr lang="en-US" altLang="en-US" sz="2400" b="1" dirty="0" err="1">
                <a:latin typeface="Times New Roman" panose="02020603050405020304" pitchFamily="18" charset="0"/>
                <a:cs typeface="Times New Roman" panose="02020603050405020304" pitchFamily="18" charset="0"/>
              </a:rPr>
              <a:t>bị</a:t>
            </a:r>
            <a:r>
              <a:rPr lang="en-US" altLang="en-US" sz="2400" b="1" dirty="0">
                <a:latin typeface="Times New Roman" panose="02020603050405020304" pitchFamily="18" charset="0"/>
                <a:cs typeface="Times New Roman" panose="02020603050405020304" pitchFamily="18" charset="0"/>
              </a:rPr>
              <a:t> </a:t>
            </a:r>
            <a:r>
              <a:rPr lang="en-US" altLang="en-US" sz="2400" b="1" dirty="0" err="1">
                <a:latin typeface="Times New Roman" panose="02020603050405020304" pitchFamily="18" charset="0"/>
                <a:cs typeface="Times New Roman" panose="02020603050405020304" pitchFamily="18" charset="0"/>
              </a:rPr>
              <a:t>đánh</a:t>
            </a:r>
            <a:r>
              <a:rPr lang="en-US" altLang="en-US" sz="2400" b="1" dirty="0">
                <a:latin typeface="Times New Roman" panose="02020603050405020304" pitchFamily="18" charset="0"/>
                <a:cs typeface="Times New Roman" panose="02020603050405020304" pitchFamily="18" charset="0"/>
              </a:rPr>
              <a:t> </a:t>
            </a:r>
            <a:r>
              <a:rPr lang="en-US" altLang="en-US" sz="2400" b="1" dirty="0" err="1">
                <a:latin typeface="Times New Roman" panose="02020603050405020304" pitchFamily="18" charset="0"/>
                <a:cs typeface="Times New Roman" panose="02020603050405020304" pitchFamily="18" charset="0"/>
              </a:rPr>
              <a:t>đập</a:t>
            </a:r>
            <a:r>
              <a:rPr lang="en-US" altLang="en-US" sz="2400" b="1" dirty="0">
                <a:latin typeface="Times New Roman" panose="02020603050405020304" pitchFamily="18" charset="0"/>
                <a:cs typeface="Times New Roman" panose="02020603050405020304" pitchFamily="18" charset="0"/>
              </a:rPr>
              <a:t> , </a:t>
            </a:r>
            <a:r>
              <a:rPr lang="en-US" altLang="en-US" sz="2400" b="1" dirty="0" err="1">
                <a:latin typeface="Times New Roman" panose="02020603050405020304" pitchFamily="18" charset="0"/>
                <a:cs typeface="Times New Roman" panose="02020603050405020304" pitchFamily="18" charset="0"/>
              </a:rPr>
              <a:t>được</a:t>
            </a:r>
            <a:r>
              <a:rPr lang="en-US" altLang="en-US" sz="2400" b="1" dirty="0">
                <a:latin typeface="Times New Roman" panose="02020603050405020304" pitchFamily="18" charset="0"/>
                <a:cs typeface="Times New Roman" panose="02020603050405020304" pitchFamily="18" charset="0"/>
              </a:rPr>
              <a:t> </a:t>
            </a:r>
            <a:r>
              <a:rPr lang="en-US" altLang="en-US" sz="2400" b="1" dirty="0" err="1">
                <a:latin typeface="Times New Roman" panose="02020603050405020304" pitchFamily="18" charset="0"/>
                <a:cs typeface="Times New Roman" panose="02020603050405020304" pitchFamily="18" charset="0"/>
              </a:rPr>
              <a:t>trả</a:t>
            </a:r>
            <a:r>
              <a:rPr lang="en-US" altLang="en-US" sz="2400" b="1" dirty="0">
                <a:latin typeface="Times New Roman" panose="02020603050405020304" pitchFamily="18" charset="0"/>
                <a:cs typeface="Times New Roman" panose="02020603050405020304" pitchFamily="18" charset="0"/>
              </a:rPr>
              <a:t> </a:t>
            </a:r>
            <a:r>
              <a:rPr lang="en-US" altLang="en-US" sz="2400" b="1" dirty="0" err="1">
                <a:latin typeface="Times New Roman" panose="02020603050405020304" pitchFamily="18" charset="0"/>
                <a:cs typeface="Times New Roman" panose="02020603050405020304" pitchFamily="18" charset="0"/>
              </a:rPr>
              <a:t>về</a:t>
            </a:r>
            <a:r>
              <a:rPr lang="en-US" altLang="en-US" sz="2400" b="1" dirty="0">
                <a:latin typeface="Times New Roman" panose="02020603050405020304" pitchFamily="18" charset="0"/>
                <a:cs typeface="Times New Roman" panose="02020603050405020304" pitchFamily="18" charset="0"/>
              </a:rPr>
              <a:t> </a:t>
            </a:r>
            <a:r>
              <a:rPr lang="en-US" altLang="en-US" sz="2400" b="1" dirty="0" err="1">
                <a:latin typeface="Times New Roman" panose="02020603050405020304" pitchFamily="18" charset="0"/>
                <a:cs typeface="Times New Roman" panose="02020603050405020304" pitchFamily="18" charset="0"/>
              </a:rPr>
              <a:t>nh</a:t>
            </a:r>
            <a:r>
              <a:rPr lang="vi-VN" altLang="en-US" sz="2400" b="1" dirty="0">
                <a:latin typeface="Times New Roman" panose="02020603050405020304" pitchFamily="18" charset="0"/>
                <a:cs typeface="Times New Roman" panose="02020603050405020304" pitchFamily="18" charset="0"/>
              </a:rPr>
              <a:t>ư</a:t>
            </a:r>
            <a:r>
              <a:rPr lang="en-US" altLang="en-US" sz="2400" b="1" dirty="0">
                <a:latin typeface="Times New Roman" panose="02020603050405020304" pitchFamily="18" charset="0"/>
                <a:cs typeface="Times New Roman" panose="02020603050405020304" pitchFamily="18" charset="0"/>
              </a:rPr>
              <a:t> </a:t>
            </a:r>
            <a:r>
              <a:rPr lang="en-US" altLang="en-US" sz="2400" b="1" dirty="0" err="1">
                <a:latin typeface="Times New Roman" panose="02020603050405020304" pitchFamily="18" charset="0"/>
                <a:cs typeface="Times New Roman" panose="02020603050405020304" pitchFamily="18" charset="0"/>
              </a:rPr>
              <a:t>xác</a:t>
            </a:r>
            <a:r>
              <a:rPr lang="en-US" altLang="en-US" sz="2400" b="1" dirty="0">
                <a:latin typeface="Times New Roman" panose="02020603050405020304" pitchFamily="18" charset="0"/>
                <a:cs typeface="Times New Roman" panose="02020603050405020304" pitchFamily="18" charset="0"/>
              </a:rPr>
              <a:t> </a:t>
            </a:r>
            <a:r>
              <a:rPr lang="en-US" altLang="en-US" sz="2400" b="1" dirty="0" err="1">
                <a:latin typeface="Times New Roman" panose="02020603050405020304" pitchFamily="18" charset="0"/>
                <a:cs typeface="Times New Roman" panose="02020603050405020304" pitchFamily="18" charset="0"/>
              </a:rPr>
              <a:t>chết</a:t>
            </a:r>
            <a:r>
              <a:rPr lang="en-US" altLang="en-US" sz="2400" b="1" dirty="0">
                <a:latin typeface="Times New Roman" panose="02020603050405020304" pitchFamily="18" charset="0"/>
                <a:cs typeface="Times New Roman" panose="02020603050405020304" pitchFamily="18" charset="0"/>
              </a:rPr>
              <a:t>- </a:t>
            </a:r>
            <a:r>
              <a:rPr lang="en-US" altLang="en-US" sz="2400" b="1" dirty="0" err="1">
                <a:latin typeface="Times New Roman" panose="02020603050405020304" pitchFamily="18" charset="0"/>
                <a:cs typeface="Times New Roman" panose="02020603050405020304" pitchFamily="18" charset="0"/>
              </a:rPr>
              <a:t>Chị</a:t>
            </a:r>
            <a:r>
              <a:rPr lang="en-US" altLang="en-US" sz="2400" b="1" dirty="0">
                <a:latin typeface="Times New Roman" panose="02020603050405020304" pitchFamily="18" charset="0"/>
                <a:cs typeface="Times New Roman" panose="02020603050405020304" pitchFamily="18" charset="0"/>
              </a:rPr>
              <a:t> </a:t>
            </a:r>
            <a:r>
              <a:rPr lang="en-US" altLang="en-US" sz="2400" b="1" dirty="0" err="1">
                <a:latin typeface="Times New Roman" panose="02020603050405020304" pitchFamily="18" charset="0"/>
                <a:cs typeface="Times New Roman" panose="02020603050405020304" pitchFamily="18" charset="0"/>
              </a:rPr>
              <a:t>Dậu</a:t>
            </a:r>
            <a:r>
              <a:rPr lang="en-US" altLang="en-US" sz="2400" b="1" dirty="0">
                <a:latin typeface="Times New Roman" panose="02020603050405020304" pitchFamily="18" charset="0"/>
                <a:cs typeface="Times New Roman" panose="02020603050405020304" pitchFamily="18" charset="0"/>
              </a:rPr>
              <a:t> </a:t>
            </a:r>
            <a:r>
              <a:rPr lang="en-US" altLang="en-US" sz="2400" b="1" dirty="0" err="1">
                <a:latin typeface="Times New Roman" panose="02020603050405020304" pitchFamily="18" charset="0"/>
                <a:cs typeface="Times New Roman" panose="02020603050405020304" pitchFamily="18" charset="0"/>
              </a:rPr>
              <a:t>ch</a:t>
            </a:r>
            <a:r>
              <a:rPr lang="vi-VN" altLang="en-US" sz="2400" b="1" dirty="0">
                <a:latin typeface="Times New Roman" panose="02020603050405020304" pitchFamily="18" charset="0"/>
                <a:cs typeface="Times New Roman" panose="02020603050405020304" pitchFamily="18" charset="0"/>
              </a:rPr>
              <a:t>ă</a:t>
            </a:r>
            <a:r>
              <a:rPr lang="en-US" altLang="en-US" sz="2400" b="1" dirty="0">
                <a:latin typeface="Times New Roman" panose="02020603050405020304" pitchFamily="18" charset="0"/>
                <a:cs typeface="Times New Roman" panose="02020603050405020304" pitchFamily="18" charset="0"/>
              </a:rPr>
              <a:t>m </a:t>
            </a:r>
            <a:r>
              <a:rPr lang="en-US" altLang="en-US" sz="2400" b="1" dirty="0" err="1">
                <a:latin typeface="Times New Roman" panose="02020603050405020304" pitchFamily="18" charset="0"/>
                <a:cs typeface="Times New Roman" panose="02020603050405020304" pitchFamily="18" charset="0"/>
              </a:rPr>
              <a:t>sóc</a:t>
            </a:r>
            <a:r>
              <a:rPr lang="en-US" altLang="en-US" sz="2400" b="1" dirty="0">
                <a:latin typeface="Times New Roman" panose="02020603050405020304" pitchFamily="18" charset="0"/>
                <a:cs typeface="Times New Roman" panose="02020603050405020304" pitchFamily="18" charset="0"/>
              </a:rPr>
              <a:t> </a:t>
            </a:r>
            <a:r>
              <a:rPr lang="en-US" altLang="en-US" sz="2400" b="1" dirty="0" err="1">
                <a:latin typeface="Times New Roman" panose="02020603050405020304" pitchFamily="18" charset="0"/>
                <a:cs typeface="Times New Roman" panose="02020603050405020304" pitchFamily="18" charset="0"/>
              </a:rPr>
              <a:t>chồng</a:t>
            </a:r>
            <a:endParaRPr lang="en-US" altLang="en-US" sz="2400" b="1" dirty="0">
              <a:latin typeface="Times New Roman" panose="02020603050405020304" pitchFamily="18" charset="0"/>
              <a:cs typeface="Times New Roman" panose="02020603050405020304" pitchFamily="18" charset="0"/>
            </a:endParaRPr>
          </a:p>
          <a:p>
            <a:pPr eaLnBrk="1" hangingPunct="1">
              <a:spcBef>
                <a:spcPct val="30000"/>
              </a:spcBef>
              <a:buFontTx/>
              <a:buAutoNum type="arabicPeriod"/>
            </a:pPr>
            <a:r>
              <a:rPr lang="en-US" altLang="en-US" sz="2400" b="1" dirty="0" err="1">
                <a:latin typeface="Times New Roman" panose="02020603050405020304" pitchFamily="18" charset="0"/>
                <a:cs typeface="Times New Roman" panose="02020603050405020304" pitchFamily="18" charset="0"/>
              </a:rPr>
              <a:t>Bọn</a:t>
            </a:r>
            <a:r>
              <a:rPr lang="en-US" altLang="en-US" sz="2400" b="1" dirty="0">
                <a:latin typeface="Times New Roman" panose="02020603050405020304" pitchFamily="18" charset="0"/>
                <a:cs typeface="Times New Roman" panose="02020603050405020304" pitchFamily="18" charset="0"/>
              </a:rPr>
              <a:t> </a:t>
            </a:r>
            <a:r>
              <a:rPr lang="en-US" altLang="en-US" sz="2400" b="1" dirty="0" err="1">
                <a:latin typeface="Times New Roman" panose="02020603050405020304" pitchFamily="18" charset="0"/>
                <a:cs typeface="Times New Roman" panose="02020603050405020304" pitchFamily="18" charset="0"/>
              </a:rPr>
              <a:t>cai</a:t>
            </a:r>
            <a:r>
              <a:rPr lang="en-US" altLang="en-US" sz="2400" b="1" dirty="0">
                <a:latin typeface="Times New Roman" panose="02020603050405020304" pitchFamily="18" charset="0"/>
                <a:cs typeface="Times New Roman" panose="02020603050405020304" pitchFamily="18" charset="0"/>
              </a:rPr>
              <a:t> </a:t>
            </a:r>
            <a:r>
              <a:rPr lang="en-US" altLang="en-US" sz="2400" b="1" dirty="0" err="1">
                <a:latin typeface="Times New Roman" panose="02020603050405020304" pitchFamily="18" charset="0"/>
                <a:cs typeface="Times New Roman" panose="02020603050405020304" pitchFamily="18" charset="0"/>
              </a:rPr>
              <a:t>lệ</a:t>
            </a:r>
            <a:r>
              <a:rPr lang="en-US" altLang="en-US" sz="2400" b="1" dirty="0">
                <a:latin typeface="Times New Roman" panose="02020603050405020304" pitchFamily="18" charset="0"/>
                <a:cs typeface="Times New Roman" panose="02020603050405020304" pitchFamily="18" charset="0"/>
              </a:rPr>
              <a:t>, </a:t>
            </a:r>
            <a:r>
              <a:rPr lang="en-US" altLang="en-US" sz="2400" b="1" dirty="0" err="1">
                <a:latin typeface="Times New Roman" panose="02020603050405020304" pitchFamily="18" charset="0"/>
                <a:cs typeface="Times New Roman" panose="02020603050405020304" pitchFamily="18" charset="0"/>
              </a:rPr>
              <a:t>người</a:t>
            </a:r>
            <a:r>
              <a:rPr lang="en-US" altLang="en-US" sz="2400" b="1" dirty="0">
                <a:latin typeface="Times New Roman" panose="02020603050405020304" pitchFamily="18" charset="0"/>
                <a:cs typeface="Times New Roman" panose="02020603050405020304" pitchFamily="18" charset="0"/>
              </a:rPr>
              <a:t> </a:t>
            </a:r>
            <a:r>
              <a:rPr lang="en-US" altLang="en-US" sz="2400" b="1" dirty="0" err="1">
                <a:latin typeface="Times New Roman" panose="02020603050405020304" pitchFamily="18" charset="0"/>
                <a:cs typeface="Times New Roman" panose="02020603050405020304" pitchFamily="18" charset="0"/>
              </a:rPr>
              <a:t>nhà</a:t>
            </a:r>
            <a:r>
              <a:rPr lang="en-US" altLang="en-US" sz="2400" b="1" dirty="0">
                <a:latin typeface="Times New Roman" panose="02020603050405020304" pitchFamily="18" charset="0"/>
                <a:cs typeface="Times New Roman" panose="02020603050405020304" pitchFamily="18" charset="0"/>
              </a:rPr>
              <a:t> </a:t>
            </a:r>
            <a:r>
              <a:rPr lang="en-US" altLang="en-US" sz="2400" b="1" dirty="0" err="1">
                <a:latin typeface="Times New Roman" panose="02020603050405020304" pitchFamily="18" charset="0"/>
                <a:cs typeface="Times New Roman" panose="02020603050405020304" pitchFamily="18" charset="0"/>
              </a:rPr>
              <a:t>lí</a:t>
            </a:r>
            <a:r>
              <a:rPr lang="en-US" altLang="en-US" sz="2400" b="1" dirty="0">
                <a:latin typeface="Times New Roman" panose="02020603050405020304" pitchFamily="18" charset="0"/>
                <a:cs typeface="Times New Roman" panose="02020603050405020304" pitchFamily="18" charset="0"/>
              </a:rPr>
              <a:t> </a:t>
            </a:r>
            <a:r>
              <a:rPr lang="en-US" altLang="en-US" sz="2400" b="1" dirty="0" err="1">
                <a:latin typeface="Times New Roman" panose="02020603050405020304" pitchFamily="18" charset="0"/>
                <a:cs typeface="Times New Roman" panose="02020603050405020304" pitchFamily="18" charset="0"/>
              </a:rPr>
              <a:t>trưởng</a:t>
            </a:r>
            <a:r>
              <a:rPr lang="en-US" altLang="en-US" sz="2400" b="1" dirty="0">
                <a:latin typeface="Times New Roman" panose="02020603050405020304" pitchFamily="18" charset="0"/>
                <a:cs typeface="Times New Roman" panose="02020603050405020304" pitchFamily="18" charset="0"/>
              </a:rPr>
              <a:t> </a:t>
            </a:r>
            <a:r>
              <a:rPr lang="en-US" altLang="en-US" sz="2400" b="1" dirty="0" err="1">
                <a:latin typeface="Times New Roman" panose="02020603050405020304" pitchFamily="18" charset="0"/>
                <a:cs typeface="Times New Roman" panose="02020603050405020304" pitchFamily="18" charset="0"/>
              </a:rPr>
              <a:t>xông</a:t>
            </a:r>
            <a:r>
              <a:rPr lang="en-US" altLang="en-US" sz="2400" b="1" dirty="0">
                <a:latin typeface="Times New Roman" panose="02020603050405020304" pitchFamily="18" charset="0"/>
                <a:cs typeface="Times New Roman" panose="02020603050405020304" pitchFamily="18" charset="0"/>
              </a:rPr>
              <a:t> </a:t>
            </a:r>
            <a:r>
              <a:rPr lang="en-US" altLang="en-US" sz="2400" b="1" dirty="0" err="1">
                <a:latin typeface="Times New Roman" panose="02020603050405020304" pitchFamily="18" charset="0"/>
                <a:cs typeface="Times New Roman" panose="02020603050405020304" pitchFamily="18" charset="0"/>
              </a:rPr>
              <a:t>vào</a:t>
            </a:r>
            <a:r>
              <a:rPr lang="en-US" altLang="en-US" sz="2400" b="1" dirty="0">
                <a:latin typeface="Times New Roman" panose="02020603050405020304" pitchFamily="18" charset="0"/>
                <a:cs typeface="Times New Roman" panose="02020603050405020304" pitchFamily="18" charset="0"/>
              </a:rPr>
              <a:t> </a:t>
            </a:r>
            <a:r>
              <a:rPr lang="en-US" altLang="en-US" sz="2400" b="1" dirty="0" err="1">
                <a:latin typeface="Times New Roman" panose="02020603050405020304" pitchFamily="18" charset="0"/>
                <a:cs typeface="Times New Roman" panose="02020603050405020304" pitchFamily="18" charset="0"/>
              </a:rPr>
              <a:t>tróc</a:t>
            </a:r>
            <a:r>
              <a:rPr lang="en-US" altLang="en-US" sz="2400" b="1" dirty="0">
                <a:latin typeface="Times New Roman" panose="02020603050405020304" pitchFamily="18" charset="0"/>
                <a:cs typeface="Times New Roman" panose="02020603050405020304" pitchFamily="18" charset="0"/>
              </a:rPr>
              <a:t> </a:t>
            </a:r>
            <a:r>
              <a:rPr lang="en-US" altLang="en-US" sz="2400" b="1" dirty="0" err="1">
                <a:latin typeface="Times New Roman" panose="02020603050405020304" pitchFamily="18" charset="0"/>
                <a:cs typeface="Times New Roman" panose="02020603050405020304" pitchFamily="18" charset="0"/>
              </a:rPr>
              <a:t>nã</a:t>
            </a:r>
            <a:r>
              <a:rPr lang="en-US" altLang="en-US" sz="2400" b="1" dirty="0">
                <a:latin typeface="Times New Roman" panose="02020603050405020304" pitchFamily="18" charset="0"/>
                <a:cs typeface="Times New Roman" panose="02020603050405020304" pitchFamily="18" charset="0"/>
              </a:rPr>
              <a:t> </a:t>
            </a:r>
            <a:r>
              <a:rPr lang="en-US" altLang="en-US" sz="2400" b="1" dirty="0" err="1">
                <a:latin typeface="Times New Roman" panose="02020603050405020304" pitchFamily="18" charset="0"/>
                <a:cs typeface="Times New Roman" panose="02020603050405020304" pitchFamily="18" charset="0"/>
              </a:rPr>
              <a:t>sưu</a:t>
            </a:r>
            <a:r>
              <a:rPr lang="en-US" altLang="en-US" sz="2400" b="1" dirty="0">
                <a:latin typeface="Times New Roman" panose="02020603050405020304" pitchFamily="18" charset="0"/>
                <a:cs typeface="Times New Roman" panose="02020603050405020304" pitchFamily="18" charset="0"/>
              </a:rPr>
              <a:t> </a:t>
            </a:r>
            <a:r>
              <a:rPr lang="en-US" altLang="en-US" sz="2400" b="1" dirty="0" err="1">
                <a:latin typeface="Times New Roman" panose="02020603050405020304" pitchFamily="18" charset="0"/>
                <a:cs typeface="Times New Roman" panose="02020603050405020304" pitchFamily="18" charset="0"/>
              </a:rPr>
              <a:t>thuế</a:t>
            </a:r>
            <a:endParaRPr lang="en-US" altLang="en-US" sz="2400" b="1" dirty="0">
              <a:latin typeface="Times New Roman" panose="02020603050405020304" pitchFamily="18" charset="0"/>
              <a:cs typeface="Times New Roman" panose="02020603050405020304" pitchFamily="18" charset="0"/>
            </a:endParaRPr>
          </a:p>
          <a:p>
            <a:pPr eaLnBrk="1" hangingPunct="1">
              <a:spcBef>
                <a:spcPct val="30000"/>
              </a:spcBef>
              <a:buFontTx/>
              <a:buAutoNum type="arabicPeriod"/>
            </a:pPr>
            <a:r>
              <a:rPr lang="en-US" altLang="en-US" sz="2400" b="1" dirty="0" err="1">
                <a:latin typeface="Times New Roman" panose="02020603050405020304" pitchFamily="18" charset="0"/>
                <a:cs typeface="Times New Roman" panose="02020603050405020304" pitchFamily="18" charset="0"/>
              </a:rPr>
              <a:t>Chị</a:t>
            </a:r>
            <a:r>
              <a:rPr lang="en-US" altLang="en-US" sz="2400" b="1" dirty="0">
                <a:latin typeface="Times New Roman" panose="02020603050405020304" pitchFamily="18" charset="0"/>
                <a:cs typeface="Times New Roman" panose="02020603050405020304" pitchFamily="18" charset="0"/>
              </a:rPr>
              <a:t> </a:t>
            </a:r>
            <a:r>
              <a:rPr lang="en-US" altLang="en-US" sz="2400" b="1" dirty="0" err="1">
                <a:latin typeface="Times New Roman" panose="02020603050405020304" pitchFamily="18" charset="0"/>
                <a:cs typeface="Times New Roman" panose="02020603050405020304" pitchFamily="18" charset="0"/>
              </a:rPr>
              <a:t>Dậu</a:t>
            </a:r>
            <a:r>
              <a:rPr lang="en-US" altLang="en-US" sz="2400" b="1" dirty="0">
                <a:latin typeface="Times New Roman" panose="02020603050405020304" pitchFamily="18" charset="0"/>
                <a:cs typeface="Times New Roman" panose="02020603050405020304" pitchFamily="18" charset="0"/>
              </a:rPr>
              <a:t> van </a:t>
            </a:r>
            <a:r>
              <a:rPr lang="en-US" altLang="en-US" sz="2400" b="1" dirty="0" err="1">
                <a:latin typeface="Times New Roman" panose="02020603050405020304" pitchFamily="18" charset="0"/>
                <a:cs typeface="Times New Roman" panose="02020603050405020304" pitchFamily="18" charset="0"/>
              </a:rPr>
              <a:t>xin</a:t>
            </a:r>
            <a:r>
              <a:rPr lang="en-US" altLang="en-US" sz="2400" b="1" dirty="0">
                <a:latin typeface="Times New Roman" panose="02020603050405020304" pitchFamily="18" charset="0"/>
                <a:cs typeface="Times New Roman" panose="02020603050405020304" pitchFamily="18" charset="0"/>
              </a:rPr>
              <a:t> </a:t>
            </a:r>
            <a:r>
              <a:rPr lang="en-US" altLang="en-US" sz="2400" b="1" dirty="0" err="1">
                <a:latin typeface="Times New Roman" panose="02020603050405020304" pitchFamily="18" charset="0"/>
                <a:cs typeface="Times New Roman" panose="02020603050405020304" pitchFamily="18" charset="0"/>
              </a:rPr>
              <a:t>hết</a:t>
            </a:r>
            <a:r>
              <a:rPr lang="en-US" altLang="en-US" sz="2400" b="1" dirty="0">
                <a:latin typeface="Times New Roman" panose="02020603050405020304" pitchFamily="18" charset="0"/>
                <a:cs typeface="Times New Roman" panose="02020603050405020304" pitchFamily="18" charset="0"/>
              </a:rPr>
              <a:t> </a:t>
            </a:r>
            <a:r>
              <a:rPr lang="en-US" altLang="en-US" sz="2400" b="1" dirty="0" err="1">
                <a:latin typeface="Times New Roman" panose="02020603050405020304" pitchFamily="18" charset="0"/>
                <a:cs typeface="Times New Roman" panose="02020603050405020304" pitchFamily="18" charset="0"/>
              </a:rPr>
              <a:t>lời</a:t>
            </a:r>
            <a:r>
              <a:rPr lang="en-US" altLang="en-US" sz="2400" b="1" dirty="0">
                <a:latin typeface="Times New Roman" panose="02020603050405020304" pitchFamily="18" charset="0"/>
                <a:cs typeface="Times New Roman" panose="02020603050405020304" pitchFamily="18" charset="0"/>
              </a:rPr>
              <a:t> </a:t>
            </a:r>
            <a:r>
              <a:rPr lang="en-US" altLang="en-US" sz="2400" b="1" dirty="0" err="1">
                <a:latin typeface="Times New Roman" panose="02020603050405020304" pitchFamily="18" charset="0"/>
                <a:cs typeface="Times New Roman" panose="02020603050405020304" pitchFamily="18" charset="0"/>
              </a:rPr>
              <a:t>nhưng</a:t>
            </a:r>
            <a:r>
              <a:rPr lang="en-US" altLang="en-US" sz="2400" b="1" dirty="0">
                <a:latin typeface="Times New Roman" panose="02020603050405020304" pitchFamily="18" charset="0"/>
                <a:cs typeface="Times New Roman" panose="02020603050405020304" pitchFamily="18" charset="0"/>
              </a:rPr>
              <a:t> </a:t>
            </a:r>
            <a:r>
              <a:rPr lang="en-US" altLang="en-US" sz="2400" b="1" dirty="0" err="1">
                <a:latin typeface="Times New Roman" panose="02020603050405020304" pitchFamily="18" charset="0"/>
                <a:cs typeface="Times New Roman" panose="02020603050405020304" pitchFamily="18" charset="0"/>
              </a:rPr>
              <a:t>không</a:t>
            </a:r>
            <a:r>
              <a:rPr lang="en-US" altLang="en-US" sz="2400" b="1" dirty="0">
                <a:latin typeface="Times New Roman" panose="02020603050405020304" pitchFamily="18" charset="0"/>
                <a:cs typeface="Times New Roman" panose="02020603050405020304" pitchFamily="18" charset="0"/>
              </a:rPr>
              <a:t> </a:t>
            </a:r>
            <a:r>
              <a:rPr lang="en-US" altLang="en-US" sz="2400" b="1" dirty="0" err="1">
                <a:latin typeface="Times New Roman" panose="02020603050405020304" pitchFamily="18" charset="0"/>
                <a:cs typeface="Times New Roman" panose="02020603050405020304" pitchFamily="18" charset="0"/>
              </a:rPr>
              <a:t>được</a:t>
            </a:r>
            <a:r>
              <a:rPr lang="en-US" altLang="en-US" sz="2400" b="1" dirty="0">
                <a:latin typeface="Times New Roman" panose="02020603050405020304" pitchFamily="18" charset="0"/>
                <a:cs typeface="Times New Roman" panose="02020603050405020304" pitchFamily="18" charset="0"/>
              </a:rPr>
              <a:t>.</a:t>
            </a:r>
          </a:p>
          <a:p>
            <a:pPr eaLnBrk="1" hangingPunct="1">
              <a:spcBef>
                <a:spcPct val="30000"/>
              </a:spcBef>
              <a:buFontTx/>
              <a:buAutoNum type="arabicPeriod"/>
            </a:pPr>
            <a:r>
              <a:rPr lang="en-US" altLang="en-US" sz="2400" b="1" dirty="0" err="1">
                <a:latin typeface="Times New Roman" panose="02020603050405020304" pitchFamily="18" charset="0"/>
                <a:cs typeface="Times New Roman" panose="02020603050405020304" pitchFamily="18" charset="0"/>
              </a:rPr>
              <a:t>Chị</a:t>
            </a:r>
            <a:r>
              <a:rPr lang="en-US" altLang="en-US" sz="2400" b="1" dirty="0">
                <a:latin typeface="Times New Roman" panose="02020603050405020304" pitchFamily="18" charset="0"/>
                <a:cs typeface="Times New Roman" panose="02020603050405020304" pitchFamily="18" charset="0"/>
              </a:rPr>
              <a:t> </a:t>
            </a:r>
            <a:r>
              <a:rPr lang="en-US" altLang="en-US" sz="2400" b="1" dirty="0" err="1">
                <a:latin typeface="Times New Roman" panose="02020603050405020304" pitchFamily="18" charset="0"/>
                <a:cs typeface="Times New Roman" panose="02020603050405020304" pitchFamily="18" charset="0"/>
              </a:rPr>
              <a:t>liều</a:t>
            </a:r>
            <a:r>
              <a:rPr lang="en-US" altLang="en-US" sz="2400" b="1" dirty="0">
                <a:latin typeface="Times New Roman" panose="02020603050405020304" pitchFamily="18" charset="0"/>
                <a:cs typeface="Times New Roman" panose="02020603050405020304" pitchFamily="18" charset="0"/>
              </a:rPr>
              <a:t> </a:t>
            </a:r>
            <a:r>
              <a:rPr lang="en-US" altLang="en-US" sz="2400" b="1" dirty="0" err="1">
                <a:latin typeface="Times New Roman" panose="02020603050405020304" pitchFamily="18" charset="0"/>
                <a:cs typeface="Times New Roman" panose="02020603050405020304" pitchFamily="18" charset="0"/>
              </a:rPr>
              <a:t>mạng</a:t>
            </a:r>
            <a:r>
              <a:rPr lang="en-US" altLang="en-US" sz="2400" b="1" dirty="0">
                <a:latin typeface="Times New Roman" panose="02020603050405020304" pitchFamily="18" charset="0"/>
                <a:cs typeface="Times New Roman" panose="02020603050405020304" pitchFamily="18" charset="0"/>
              </a:rPr>
              <a:t> </a:t>
            </a:r>
            <a:r>
              <a:rPr lang="en-US" altLang="en-US" sz="2400" b="1" dirty="0" err="1">
                <a:latin typeface="Times New Roman" panose="02020603050405020304" pitchFamily="18" charset="0"/>
                <a:cs typeface="Times New Roman" panose="02020603050405020304" pitchFamily="18" charset="0"/>
              </a:rPr>
              <a:t>chống</a:t>
            </a:r>
            <a:r>
              <a:rPr lang="en-US" altLang="en-US" sz="2400" b="1" dirty="0">
                <a:latin typeface="Times New Roman" panose="02020603050405020304" pitchFamily="18" charset="0"/>
                <a:cs typeface="Times New Roman" panose="02020603050405020304" pitchFamily="18" charset="0"/>
              </a:rPr>
              <a:t> </a:t>
            </a:r>
            <a:r>
              <a:rPr lang="en-US" altLang="en-US" sz="2400" b="1" dirty="0" err="1">
                <a:latin typeface="Times New Roman" panose="02020603050405020304" pitchFamily="18" charset="0"/>
                <a:cs typeface="Times New Roman" panose="02020603050405020304" pitchFamily="18" charset="0"/>
              </a:rPr>
              <a:t>trả</a:t>
            </a:r>
            <a:r>
              <a:rPr lang="en-US" altLang="en-US" sz="2400" b="1" dirty="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59857421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p:cTn id="7" dur="1000" fill="hold"/>
                                        <p:tgtEl>
                                          <p:spTgt spid="6"/>
                                        </p:tgtEl>
                                        <p:attrNameLst>
                                          <p:attrName>ppt_w</p:attrName>
                                        </p:attrNameLst>
                                      </p:cBhvr>
                                      <p:tavLst>
                                        <p:tav tm="0">
                                          <p:val>
                                            <p:strVal val="#ppt_w*0.70"/>
                                          </p:val>
                                        </p:tav>
                                        <p:tav tm="100000">
                                          <p:val>
                                            <p:strVal val="#ppt_w"/>
                                          </p:val>
                                        </p:tav>
                                      </p:tavLst>
                                    </p:anim>
                                    <p:anim calcmode="lin" valueType="num">
                                      <p:cBhvr>
                                        <p:cTn id="8" dur="1000" fill="hold"/>
                                        <p:tgtEl>
                                          <p:spTgt spid="6"/>
                                        </p:tgtEl>
                                        <p:attrNameLst>
                                          <p:attrName>ppt_h</p:attrName>
                                        </p:attrNameLst>
                                      </p:cBhvr>
                                      <p:tavLst>
                                        <p:tav tm="0">
                                          <p:val>
                                            <p:strVal val="#ppt_h"/>
                                          </p:val>
                                        </p:tav>
                                        <p:tav tm="100000">
                                          <p:val>
                                            <p:strVal val="#ppt_h"/>
                                          </p:val>
                                        </p:tav>
                                      </p:tavLst>
                                    </p:anim>
                                    <p:animEffect transition="in" filter="fade">
                                      <p:cBhvr>
                                        <p:cTn id="9" dur="1000"/>
                                        <p:tgtEl>
                                          <p:spTgt spid="6"/>
                                        </p:tgtEl>
                                      </p:cBhvr>
                                    </p:animEffect>
                                  </p:childTnLst>
                                </p:cTn>
                              </p:par>
                              <p:par>
                                <p:cTn id="10" presetID="55" presetClass="entr" presetSubtype="0" fill="hold" grpId="0" nodeType="withEffect">
                                  <p:stCondLst>
                                    <p:cond delay="0"/>
                                  </p:stCondLst>
                                  <p:childTnLst>
                                    <p:set>
                                      <p:cBhvr>
                                        <p:cTn id="11" dur="1" fill="hold">
                                          <p:stCondLst>
                                            <p:cond delay="0"/>
                                          </p:stCondLst>
                                        </p:cTn>
                                        <p:tgtEl>
                                          <p:spTgt spid="5"/>
                                        </p:tgtEl>
                                        <p:attrNameLst>
                                          <p:attrName>style.visibility</p:attrName>
                                        </p:attrNameLst>
                                      </p:cBhvr>
                                      <p:to>
                                        <p:strVal val="visible"/>
                                      </p:to>
                                    </p:set>
                                    <p:anim calcmode="lin" valueType="num">
                                      <p:cBhvr>
                                        <p:cTn id="12" dur="1000" fill="hold"/>
                                        <p:tgtEl>
                                          <p:spTgt spid="5"/>
                                        </p:tgtEl>
                                        <p:attrNameLst>
                                          <p:attrName>ppt_w</p:attrName>
                                        </p:attrNameLst>
                                      </p:cBhvr>
                                      <p:tavLst>
                                        <p:tav tm="0">
                                          <p:val>
                                            <p:strVal val="#ppt_w*0.70"/>
                                          </p:val>
                                        </p:tav>
                                        <p:tav tm="100000">
                                          <p:val>
                                            <p:strVal val="#ppt_w"/>
                                          </p:val>
                                        </p:tav>
                                      </p:tavLst>
                                    </p:anim>
                                    <p:anim calcmode="lin" valueType="num">
                                      <p:cBhvr>
                                        <p:cTn id="13" dur="1000" fill="hold"/>
                                        <p:tgtEl>
                                          <p:spTgt spid="5"/>
                                        </p:tgtEl>
                                        <p:attrNameLst>
                                          <p:attrName>ppt_h</p:attrName>
                                        </p:attrNameLst>
                                      </p:cBhvr>
                                      <p:tavLst>
                                        <p:tav tm="0">
                                          <p:val>
                                            <p:strVal val="#ppt_h"/>
                                          </p:val>
                                        </p:tav>
                                        <p:tav tm="100000">
                                          <p:val>
                                            <p:strVal val="#ppt_h"/>
                                          </p:val>
                                        </p:tav>
                                      </p:tavLst>
                                    </p:anim>
                                    <p:animEffect transition="in" filter="fade">
                                      <p:cBhvr>
                                        <p:cTn id="14" dur="1000"/>
                                        <p:tgtEl>
                                          <p:spTgt spid="5"/>
                                        </p:tgtEl>
                                      </p:cBhvr>
                                    </p:animEffect>
                                  </p:childTnLst>
                                </p:cTn>
                              </p:par>
                              <p:par>
                                <p:cTn id="15" presetID="55" presetClass="entr" presetSubtype="0" fill="hold" grpId="0" nodeType="withEffect">
                                  <p:stCondLst>
                                    <p:cond delay="0"/>
                                  </p:stCondLst>
                                  <p:childTnLst>
                                    <p:set>
                                      <p:cBhvr>
                                        <p:cTn id="16" dur="1" fill="hold">
                                          <p:stCondLst>
                                            <p:cond delay="0"/>
                                          </p:stCondLst>
                                        </p:cTn>
                                        <p:tgtEl>
                                          <p:spTgt spid="9"/>
                                        </p:tgtEl>
                                        <p:attrNameLst>
                                          <p:attrName>style.visibility</p:attrName>
                                        </p:attrNameLst>
                                      </p:cBhvr>
                                      <p:to>
                                        <p:strVal val="visible"/>
                                      </p:to>
                                    </p:set>
                                    <p:anim calcmode="lin" valueType="num">
                                      <p:cBhvr>
                                        <p:cTn id="17" dur="1000" fill="hold"/>
                                        <p:tgtEl>
                                          <p:spTgt spid="9"/>
                                        </p:tgtEl>
                                        <p:attrNameLst>
                                          <p:attrName>ppt_w</p:attrName>
                                        </p:attrNameLst>
                                      </p:cBhvr>
                                      <p:tavLst>
                                        <p:tav tm="0">
                                          <p:val>
                                            <p:strVal val="#ppt_w*0.70"/>
                                          </p:val>
                                        </p:tav>
                                        <p:tav tm="100000">
                                          <p:val>
                                            <p:strVal val="#ppt_w"/>
                                          </p:val>
                                        </p:tav>
                                      </p:tavLst>
                                    </p:anim>
                                    <p:anim calcmode="lin" valueType="num">
                                      <p:cBhvr>
                                        <p:cTn id="18" dur="1000" fill="hold"/>
                                        <p:tgtEl>
                                          <p:spTgt spid="9"/>
                                        </p:tgtEl>
                                        <p:attrNameLst>
                                          <p:attrName>ppt_h</p:attrName>
                                        </p:attrNameLst>
                                      </p:cBhvr>
                                      <p:tavLst>
                                        <p:tav tm="0">
                                          <p:val>
                                            <p:strVal val="#ppt_h"/>
                                          </p:val>
                                        </p:tav>
                                        <p:tav tm="100000">
                                          <p:val>
                                            <p:strVal val="#ppt_h"/>
                                          </p:val>
                                        </p:tav>
                                      </p:tavLst>
                                    </p:anim>
                                    <p:animEffect transition="in" filter="fade">
                                      <p:cBhvr>
                                        <p:cTn id="19" dur="1000"/>
                                        <p:tgtEl>
                                          <p:spTgt spid="9"/>
                                        </p:tgtEl>
                                      </p:cBhvr>
                                    </p:animEffect>
                                  </p:childTnLst>
                                </p:cTn>
                              </p:par>
                            </p:childTnLst>
                          </p:cTn>
                        </p:par>
                      </p:childTnLst>
                    </p:cTn>
                  </p:par>
                  <p:par>
                    <p:cTn id="20" fill="hold" nodeType="clickPar">
                      <p:stCondLst>
                        <p:cond delay="indefinite"/>
                      </p:stCondLst>
                      <p:childTnLst>
                        <p:par>
                          <p:cTn id="21" fill="hold" nodeType="withGroup">
                            <p:stCondLst>
                              <p:cond delay="0"/>
                            </p:stCondLst>
                            <p:childTnLst>
                              <p:par>
                                <p:cTn id="22" presetID="2" presetClass="entr" presetSubtype="4" fill="hold" grpId="0" nodeType="clickEffect">
                                  <p:stCondLst>
                                    <p:cond delay="0"/>
                                  </p:stCondLst>
                                  <p:childTnLst>
                                    <p:set>
                                      <p:cBhvr>
                                        <p:cTn id="23" dur="1" fill="hold">
                                          <p:stCondLst>
                                            <p:cond delay="0"/>
                                          </p:stCondLst>
                                        </p:cTn>
                                        <p:tgtEl>
                                          <p:spTgt spid="8"/>
                                        </p:tgtEl>
                                        <p:attrNameLst>
                                          <p:attrName>style.visibility</p:attrName>
                                        </p:attrNameLst>
                                      </p:cBhvr>
                                      <p:to>
                                        <p:strVal val="visible"/>
                                      </p:to>
                                    </p:set>
                                    <p:anim calcmode="lin" valueType="num">
                                      <p:cBhvr additive="base">
                                        <p:cTn id="24" dur="500" fill="hold"/>
                                        <p:tgtEl>
                                          <p:spTgt spid="8"/>
                                        </p:tgtEl>
                                        <p:attrNameLst>
                                          <p:attrName>ppt_x</p:attrName>
                                        </p:attrNameLst>
                                      </p:cBhvr>
                                      <p:tavLst>
                                        <p:tav tm="0">
                                          <p:val>
                                            <p:strVal val="#ppt_x"/>
                                          </p:val>
                                        </p:tav>
                                        <p:tav tm="100000">
                                          <p:val>
                                            <p:strVal val="#ppt_x"/>
                                          </p:val>
                                        </p:tav>
                                      </p:tavLst>
                                    </p:anim>
                                    <p:anim calcmode="lin" valueType="num">
                                      <p:cBhvr additive="base">
                                        <p:cTn id="25"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26" fill="hold" nodeType="clickPar">
                      <p:stCondLst>
                        <p:cond delay="indefinite"/>
                      </p:stCondLst>
                      <p:childTnLst>
                        <p:par>
                          <p:cTn id="27" fill="hold" nodeType="withGroup">
                            <p:stCondLst>
                              <p:cond delay="0"/>
                            </p:stCondLst>
                            <p:childTnLst>
                              <p:par>
                                <p:cTn id="28" presetID="2" presetClass="entr" presetSubtype="4" fill="hold" grpId="0" nodeType="clickEffect">
                                  <p:stCondLst>
                                    <p:cond delay="0"/>
                                  </p:stCondLst>
                                  <p:childTnLst>
                                    <p:set>
                                      <p:cBhvr>
                                        <p:cTn id="29" dur="1" fill="hold">
                                          <p:stCondLst>
                                            <p:cond delay="0"/>
                                          </p:stCondLst>
                                        </p:cTn>
                                        <p:tgtEl>
                                          <p:spTgt spid="7"/>
                                        </p:tgtEl>
                                        <p:attrNameLst>
                                          <p:attrName>style.visibility</p:attrName>
                                        </p:attrNameLst>
                                      </p:cBhvr>
                                      <p:to>
                                        <p:strVal val="visible"/>
                                      </p:to>
                                    </p:set>
                                    <p:anim calcmode="lin" valueType="num">
                                      <p:cBhvr additive="base">
                                        <p:cTn id="30" dur="500" fill="hold"/>
                                        <p:tgtEl>
                                          <p:spTgt spid="7"/>
                                        </p:tgtEl>
                                        <p:attrNameLst>
                                          <p:attrName>ppt_x</p:attrName>
                                        </p:attrNameLst>
                                      </p:cBhvr>
                                      <p:tavLst>
                                        <p:tav tm="0">
                                          <p:val>
                                            <p:strVal val="#ppt_x"/>
                                          </p:val>
                                        </p:tav>
                                        <p:tav tm="100000">
                                          <p:val>
                                            <p:strVal val="#ppt_x"/>
                                          </p:val>
                                        </p:tav>
                                      </p:tavLst>
                                    </p:anim>
                                    <p:anim calcmode="lin" valueType="num">
                                      <p:cBhvr additive="base">
                                        <p:cTn id="31"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32" fill="hold" nodeType="clickPar">
                      <p:stCondLst>
                        <p:cond delay="indefinite"/>
                      </p:stCondLst>
                      <p:childTnLst>
                        <p:par>
                          <p:cTn id="33" fill="hold" nodeType="withGroup">
                            <p:stCondLst>
                              <p:cond delay="0"/>
                            </p:stCondLst>
                            <p:childTnLst>
                              <p:par>
                                <p:cTn id="34" presetID="18" presetClass="entr" presetSubtype="12" fill="hold" grpId="0" nodeType="clickEffect">
                                  <p:stCondLst>
                                    <p:cond delay="0"/>
                                  </p:stCondLst>
                                  <p:childTnLst>
                                    <p:set>
                                      <p:cBhvr>
                                        <p:cTn id="35" dur="1" fill="hold">
                                          <p:stCondLst>
                                            <p:cond delay="0"/>
                                          </p:stCondLst>
                                        </p:cTn>
                                        <p:tgtEl>
                                          <p:spTgt spid="10"/>
                                        </p:tgtEl>
                                        <p:attrNameLst>
                                          <p:attrName>style.visibility</p:attrName>
                                        </p:attrNameLst>
                                      </p:cBhvr>
                                      <p:to>
                                        <p:strVal val="visible"/>
                                      </p:to>
                                    </p:set>
                                    <p:animEffect transition="in" filter="strips(downLeft)">
                                      <p:cBhvr>
                                        <p:cTn id="36"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p:bldP spid="8" grpId="0"/>
      <p:bldP spid="9" grpId="0"/>
      <p:bldP spid="10" grpId="0"/>
    </p:bldLst>
  </p:timing>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142</TotalTime>
  <Words>970</Words>
  <Application>Microsoft Office PowerPoint</Application>
  <PresentationFormat>Widescreen</PresentationFormat>
  <Paragraphs>68</Paragraphs>
  <Slides>12</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12</vt:i4>
      </vt:variant>
    </vt:vector>
  </HeadingPairs>
  <TitlesOfParts>
    <vt:vector size="21" baseType="lpstr">
      <vt:lpstr>微软雅黑</vt:lpstr>
      <vt:lpstr>Arial</vt:lpstr>
      <vt:lpstr>Calibri</vt:lpstr>
      <vt:lpstr>Century Gothic</vt:lpstr>
      <vt:lpstr>Times New Roman</vt:lpstr>
      <vt:lpstr>Wingdings</vt:lpstr>
      <vt:lpstr>Wingdings 3</vt:lpstr>
      <vt:lpstr>汉仪夏日体W</vt:lpstr>
      <vt:lpstr>Wisp</vt:lpstr>
      <vt:lpstr>PowerPoint Presentation</vt:lpstr>
      <vt:lpstr>PowerPoint Presentation</vt:lpstr>
      <vt:lpstr>PowerPoint Presentation</vt:lpstr>
      <vt:lpstr>PowerPoint Presentation</vt:lpstr>
      <vt:lpstr>PowerPoint Presentation</vt:lpstr>
      <vt:lpstr>Tóm tắt truyện ngắn Lão Hạc của Nam Cao</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Admin</dc:creator>
  <cp:lastModifiedBy>user</cp:lastModifiedBy>
  <cp:revision>20</cp:revision>
  <dcterms:created xsi:type="dcterms:W3CDTF">2021-10-08T15:29:17Z</dcterms:created>
  <dcterms:modified xsi:type="dcterms:W3CDTF">2021-10-22T03:57:08Z</dcterms:modified>
</cp:coreProperties>
</file>